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94" r:id="rId2"/>
    <p:sldMasterId id="2147483701" r:id="rId3"/>
  </p:sldMasterIdLst>
  <p:notesMasterIdLst>
    <p:notesMasterId r:id="rId34"/>
  </p:notesMasterIdLst>
  <p:handoutMasterIdLst>
    <p:handoutMasterId r:id="rId35"/>
  </p:handoutMasterIdLst>
  <p:sldIdLst>
    <p:sldId id="456" r:id="rId4"/>
    <p:sldId id="383" r:id="rId5"/>
    <p:sldId id="431" r:id="rId6"/>
    <p:sldId id="432" r:id="rId7"/>
    <p:sldId id="384" r:id="rId8"/>
    <p:sldId id="386" r:id="rId9"/>
    <p:sldId id="433" r:id="rId10"/>
    <p:sldId id="434" r:id="rId11"/>
    <p:sldId id="437" r:id="rId12"/>
    <p:sldId id="436" r:id="rId13"/>
    <p:sldId id="455" r:id="rId14"/>
    <p:sldId id="423" r:id="rId15"/>
    <p:sldId id="402" r:id="rId16"/>
    <p:sldId id="403" r:id="rId17"/>
    <p:sldId id="404" r:id="rId18"/>
    <p:sldId id="405" r:id="rId19"/>
    <p:sldId id="454" r:id="rId20"/>
    <p:sldId id="441" r:id="rId21"/>
    <p:sldId id="444" r:id="rId22"/>
    <p:sldId id="445" r:id="rId23"/>
    <p:sldId id="447" r:id="rId24"/>
    <p:sldId id="448" r:id="rId25"/>
    <p:sldId id="446" r:id="rId26"/>
    <p:sldId id="452" r:id="rId27"/>
    <p:sldId id="449" r:id="rId28"/>
    <p:sldId id="453" r:id="rId29"/>
    <p:sldId id="440" r:id="rId30"/>
    <p:sldId id="450" r:id="rId31"/>
    <p:sldId id="451" r:id="rId32"/>
    <p:sldId id="32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5">
          <p15:clr>
            <a:srgbClr val="A4A3A4"/>
          </p15:clr>
        </p15:guide>
        <p15:guide id="2" orient="horz" pos="334">
          <p15:clr>
            <a:srgbClr val="A4A3A4"/>
          </p15:clr>
        </p15:guide>
        <p15:guide id="3" pos="6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1B5"/>
    <a:srgbClr val="C4A62E"/>
    <a:srgbClr val="FFD700"/>
    <a:srgbClr val="FFD63A"/>
    <a:srgbClr val="000000"/>
    <a:srgbClr val="A7A8AA"/>
    <a:srgbClr val="E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9649" autoAdjust="0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1545"/>
        <p:guide orient="horz" pos="334"/>
        <p:guide pos="6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8BEA-12C6-AB4F-B984-E5FC9652CF30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B725C-0AB1-8743-B102-17E32B85215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7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B2D01ED6-7FBC-B649-9127-FB00B2B7D2E0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21729CCB-ECDF-E043-9F7E-6CE5F6E6685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3344382" y="3825427"/>
            <a:ext cx="250255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Sintesi S.p.A.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Roma Via Giovanni Giolitti, 42 – 00185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Tel. 06.65.66.21 – Fax 06.65.66.22.25</a:t>
            </a:r>
          </a:p>
          <a:p>
            <a:pPr algn="ctr"/>
            <a:r>
              <a:rPr lang="it-IT" sz="1050" dirty="0" err="1">
                <a:solidFill>
                  <a:schemeClr val="bg1"/>
                </a:solidFill>
                <a:latin typeface="L Futura Light"/>
                <a:cs typeface="L Futura Light"/>
              </a:rPr>
              <a:t>www.sintesispa.it</a:t>
            </a:r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 – </a:t>
            </a:r>
            <a:r>
              <a:rPr lang="it-IT" sz="1050" dirty="0" err="1">
                <a:solidFill>
                  <a:schemeClr val="bg1"/>
                </a:solidFill>
                <a:latin typeface="L Futura Light"/>
                <a:cs typeface="L Futura Light"/>
              </a:rPr>
              <a:t>info@sintesispa.it</a:t>
            </a:r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 </a:t>
            </a:r>
          </a:p>
          <a:p>
            <a:endParaRPr lang="it-IT" sz="1050" dirty="0" smtClean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CasellaDiTesto 7"/>
          <p:cNvSpPr txBox="1"/>
          <p:nvPr userDrawn="1"/>
        </p:nvSpPr>
        <p:spPr>
          <a:xfrm>
            <a:off x="26155" y="6078635"/>
            <a:ext cx="913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Unità Territoriali: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Milano | Torino | Genova | Roma | </a:t>
            </a:r>
            <a:r>
              <a:rPr lang="it-IT" sz="1400" dirty="0" smtClean="0">
                <a:solidFill>
                  <a:schemeClr val="bg1"/>
                </a:solidFill>
                <a:latin typeface="L Futura Light"/>
                <a:cs typeface="L Futura Light"/>
              </a:rPr>
              <a:t>Napoli | </a:t>
            </a:r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Catanzaro | Catania | </a:t>
            </a:r>
            <a:r>
              <a:rPr lang="it-IT" sz="1400" dirty="0" smtClean="0">
                <a:solidFill>
                  <a:schemeClr val="bg1"/>
                </a:solidFill>
                <a:latin typeface="L Futura Light"/>
                <a:cs typeface="L Futura Light"/>
              </a:rPr>
              <a:t>Palermo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599" y="2398059"/>
            <a:ext cx="3701046" cy="12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5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9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92" y="173739"/>
            <a:ext cx="7886700" cy="581174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bg1"/>
                </a:solidFill>
                <a:latin typeface="Futura-Bold" pitchFamily="2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574398" y="1509528"/>
            <a:ext cx="7823994" cy="3711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74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367" y="170122"/>
            <a:ext cx="7886700" cy="7549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101" y="0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chemeClr val="bg1"/>
                </a:solidFill>
                <a:latin typeface="Futura (Light)" panose="020B7200000000000000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74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7800" y="1219200"/>
            <a:ext cx="7696200" cy="536575"/>
          </a:xfrm>
          <a:prstGeom prst="rect">
            <a:avLst/>
          </a:prstGeom>
          <a:solidFill>
            <a:srgbClr val="348692"/>
          </a:solidFill>
          <a:ln>
            <a:noFill/>
          </a:ln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229600" cy="411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5C52-C808-4FC9-A123-8D0E8EC766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/>
          <p:nvPr userDrawn="1"/>
        </p:nvSpPr>
        <p:spPr>
          <a:xfrm>
            <a:off x="-17463" y="2430463"/>
            <a:ext cx="9144001" cy="230822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1458">
              <a:defRPr/>
            </a:pPr>
            <a:endParaRPr lang="en-US" sz="4249" b="1" dirty="0">
              <a:solidFill>
                <a:prstClr val="white"/>
              </a:solidFill>
            </a:endParaRPr>
          </a:p>
        </p:txBody>
      </p:sp>
      <p:pic>
        <p:nvPicPr>
          <p:cNvPr id="6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9863"/>
            <a:ext cx="18192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95288"/>
            <a:ext cx="20970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4" b="30949"/>
          <a:stretch>
            <a:fillRect/>
          </a:stretch>
        </p:blipFill>
        <p:spPr bwMode="auto">
          <a:xfrm rot="10800000">
            <a:off x="6035675" y="7938"/>
            <a:ext cx="31083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3212580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3862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25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86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3379788" y="3825875"/>
            <a:ext cx="2430462" cy="871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1458">
              <a:defRPr/>
            </a:pPr>
            <a:r>
              <a:rPr lang="it-IT" sz="1014" dirty="0">
                <a:solidFill>
                  <a:prstClr val="white"/>
                </a:solidFill>
                <a:latin typeface="L Futura Light"/>
                <a:cs typeface="L Futura Light"/>
              </a:rPr>
              <a:t>Sintesi S.p.A.</a:t>
            </a:r>
          </a:p>
          <a:p>
            <a:pPr algn="ctr" defTabSz="441458">
              <a:defRPr/>
            </a:pPr>
            <a:r>
              <a:rPr lang="it-IT" sz="1014" dirty="0">
                <a:solidFill>
                  <a:prstClr val="white"/>
                </a:solidFill>
                <a:latin typeface="L Futura Light"/>
                <a:cs typeface="L Futura Light"/>
              </a:rPr>
              <a:t>Roma Via Giovanni Giolitti, 42 – 00185</a:t>
            </a:r>
          </a:p>
          <a:p>
            <a:pPr algn="ctr" defTabSz="441458">
              <a:defRPr/>
            </a:pPr>
            <a:r>
              <a:rPr lang="it-IT" sz="1014" dirty="0">
                <a:solidFill>
                  <a:prstClr val="white"/>
                </a:solidFill>
                <a:latin typeface="L Futura Light"/>
                <a:cs typeface="L Futura Light"/>
              </a:rPr>
              <a:t>Tel. 06.65.66.21 – Fax 06.65.66.22.25</a:t>
            </a:r>
          </a:p>
          <a:p>
            <a:pPr algn="ctr" defTabSz="441458">
              <a:defRPr/>
            </a:pPr>
            <a:r>
              <a:rPr lang="it-IT" sz="1014" dirty="0" err="1">
                <a:solidFill>
                  <a:prstClr val="white"/>
                </a:solidFill>
                <a:latin typeface="L Futura Light"/>
                <a:cs typeface="L Futura Light"/>
              </a:rPr>
              <a:t>www.sintesispa.it</a:t>
            </a:r>
            <a:r>
              <a:rPr lang="it-IT" sz="1014" dirty="0">
                <a:solidFill>
                  <a:prstClr val="white"/>
                </a:solidFill>
                <a:latin typeface="L Futura Light"/>
                <a:cs typeface="L Futura Light"/>
              </a:rPr>
              <a:t> – </a:t>
            </a:r>
            <a:r>
              <a:rPr lang="it-IT" sz="1014" dirty="0" err="1">
                <a:solidFill>
                  <a:prstClr val="white"/>
                </a:solidFill>
                <a:latin typeface="L Futura Light"/>
                <a:cs typeface="L Futura Light"/>
              </a:rPr>
              <a:t>info@sintesispa.it</a:t>
            </a:r>
            <a:r>
              <a:rPr lang="it-IT" sz="1014" dirty="0">
                <a:solidFill>
                  <a:prstClr val="white"/>
                </a:solidFill>
                <a:latin typeface="L Futura Light"/>
                <a:cs typeface="L Futura Light"/>
              </a:rPr>
              <a:t> </a:t>
            </a:r>
          </a:p>
          <a:p>
            <a:pPr defTabSz="441458">
              <a:defRPr/>
            </a:pPr>
            <a:endParaRPr lang="it-IT" sz="1014" dirty="0">
              <a:solidFill>
                <a:prstClr val="white"/>
              </a:solidFill>
              <a:latin typeface="L Futura Light"/>
              <a:cs typeface="L Futura Light"/>
            </a:endParaRPr>
          </a:p>
        </p:txBody>
      </p:sp>
      <p:sp>
        <p:nvSpPr>
          <p:cNvPr id="3" name="CasellaDiTesto 7"/>
          <p:cNvSpPr txBox="1"/>
          <p:nvPr userDrawn="1"/>
        </p:nvSpPr>
        <p:spPr>
          <a:xfrm>
            <a:off x="25400" y="6078538"/>
            <a:ext cx="91392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1458">
              <a:defRPr/>
            </a:pPr>
            <a:r>
              <a:rPr lang="it-IT" sz="1352" dirty="0">
                <a:solidFill>
                  <a:prstClr val="white"/>
                </a:solidFill>
                <a:latin typeface="L Futura Light"/>
                <a:cs typeface="L Futura Light"/>
              </a:rPr>
              <a:t>Unità Territoriali: </a:t>
            </a:r>
          </a:p>
          <a:p>
            <a:pPr algn="ctr" defTabSz="441458">
              <a:defRPr/>
            </a:pPr>
            <a:r>
              <a:rPr lang="it-IT" sz="1352" dirty="0">
                <a:solidFill>
                  <a:prstClr val="white"/>
                </a:solidFill>
                <a:latin typeface="L Futura Light"/>
                <a:cs typeface="L Futura Light"/>
              </a:rPr>
              <a:t>Milano | Torino | Genova | Roma | Napoli | Catanzaro | Catania | Palermo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398713"/>
            <a:ext cx="37004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7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 userDrawn="1"/>
        </p:nvSpPr>
        <p:spPr>
          <a:xfrm>
            <a:off x="4332720" y="6485950"/>
            <a:ext cx="47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C172C-A692-0448-8A0E-8BF074BD0FC0}" type="slidenum">
              <a:rPr lang="en-US" sz="1400" smtClean="0">
                <a:solidFill>
                  <a:srgbClr val="A6A6A6"/>
                </a:solidFill>
                <a:latin typeface="Helvetica"/>
                <a:cs typeface="Helvetica"/>
              </a:rPr>
              <a:pPr/>
              <a:t>‹N›</a:t>
            </a:fld>
            <a:endParaRPr lang="en-US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 userDrawn="1"/>
        </p:nvSpPr>
        <p:spPr>
          <a:xfrm>
            <a:off x="6624595" y="6378357"/>
            <a:ext cx="2433292" cy="38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©2015 </a:t>
            </a:r>
            <a:r>
              <a:rPr lang="en-US" sz="1000" kern="1200" dirty="0" err="1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Sintesi</a:t>
            </a: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10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marL="0" indent="0" algn="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Proprietary and Confidential</a:t>
            </a:r>
            <a:endParaRPr lang="en-US" sz="1000" kern="1200" dirty="0">
              <a:solidFill>
                <a:srgbClr val="A6A6A6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700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/>
          <a:srcRect l="45294" b="30950"/>
          <a:stretch/>
        </p:blipFill>
        <p:spPr>
          <a:xfrm rot="10800000">
            <a:off x="7701279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1"/>
          <p:cNvSpPr/>
          <p:nvPr userDrawn="1"/>
        </p:nvSpPr>
        <p:spPr>
          <a:xfrm>
            <a:off x="-8467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4332720" y="6485951"/>
            <a:ext cx="478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C172C-A692-0448-8A0E-8BF074BD0FC0}" type="slidenum">
              <a:rPr lang="en-US" sz="1050" smtClean="0">
                <a:solidFill>
                  <a:srgbClr val="A6A6A6"/>
                </a:solidFill>
                <a:latin typeface="Helvetica"/>
                <a:cs typeface="Helvetica"/>
              </a:rPr>
              <a:pPr/>
              <a:t>‹N›</a:t>
            </a:fld>
            <a:endParaRPr lang="en-US" sz="135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/>
        </p:nvSpPr>
        <p:spPr>
          <a:xfrm>
            <a:off x="6624596" y="6378358"/>
            <a:ext cx="2433292" cy="31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©2015 </a:t>
            </a:r>
            <a:r>
              <a:rPr lang="en-US" sz="750" kern="1200" dirty="0" err="1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Sintesi</a:t>
            </a: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75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75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marL="0" indent="0" algn="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Proprietary and Confidential</a:t>
            </a:r>
            <a:endParaRPr lang="en-US" sz="750" kern="1200" dirty="0">
              <a:solidFill>
                <a:srgbClr val="A6A6A6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01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45294" b="30950"/>
          <a:stretch/>
        </p:blipFill>
        <p:spPr>
          <a:xfrm rot="10800000">
            <a:off x="7701280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189241"/>
            <a:ext cx="7886700" cy="4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3429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 userDrawn="1"/>
        </p:nvSpPr>
        <p:spPr>
          <a:xfrm>
            <a:off x="4332288" y="6486525"/>
            <a:ext cx="479425" cy="30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20E8A4-2E89-47B8-B64E-0070CD068368}" type="slidenum">
              <a:rPr lang="en-US" altLang="it-IT" sz="1300" smtClean="0">
                <a:solidFill>
                  <a:srgbClr val="A6A6A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 sz="1700" smtClean="0">
              <a:solidFill>
                <a:srgbClr val="A6A6A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ttangolo 9"/>
          <p:cNvSpPr/>
          <p:nvPr userDrawn="1"/>
        </p:nvSpPr>
        <p:spPr>
          <a:xfrm>
            <a:off x="6624638" y="6378575"/>
            <a:ext cx="2433637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41458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6" dirty="0">
                <a:solidFill>
                  <a:srgbClr val="A6A6A6"/>
                </a:solidFill>
                <a:latin typeface="Helvetica"/>
                <a:cs typeface="Helvetica"/>
              </a:rPr>
              <a:t>©2015 </a:t>
            </a:r>
            <a:r>
              <a:rPr lang="en-US" sz="966" dirty="0" err="1">
                <a:solidFill>
                  <a:srgbClr val="A6A6A6"/>
                </a:solidFill>
                <a:latin typeface="Helvetica"/>
                <a:cs typeface="Helvetica"/>
              </a:rPr>
              <a:t>Sintesi</a:t>
            </a:r>
            <a:r>
              <a:rPr lang="en-US" sz="966" dirty="0">
                <a:solidFill>
                  <a:srgbClr val="A6A6A6"/>
                </a:solidFill>
                <a:latin typeface="Helvetica"/>
                <a:cs typeface="Helvetica"/>
              </a:rPr>
              <a:t> </a:t>
            </a:r>
            <a:r>
              <a:rPr lang="en-US" sz="966" dirty="0" err="1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966" dirty="0">
              <a:solidFill>
                <a:srgbClr val="A6A6A6"/>
              </a:solidFill>
              <a:latin typeface="Helvetica"/>
              <a:cs typeface="Helvetica"/>
            </a:endParaRPr>
          </a:p>
          <a:p>
            <a:pPr algn="r" defTabSz="441458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6" dirty="0">
                <a:solidFill>
                  <a:srgbClr val="A6A6A6"/>
                </a:solidFill>
                <a:latin typeface="Helvetica"/>
                <a:cs typeface="Helvetica"/>
              </a:rPr>
              <a:t>Proprietary and Confidential</a:t>
            </a:r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426200"/>
            <a:ext cx="960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1458">
              <a:defRPr/>
            </a:pPr>
            <a:endParaRPr lang="en-US" sz="1738">
              <a:solidFill>
                <a:prstClr val="white"/>
              </a:solidFill>
            </a:endParaRPr>
          </a:p>
        </p:txBody>
      </p:sp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4" b="30949"/>
          <a:stretch>
            <a:fillRect/>
          </a:stretch>
        </p:blipFill>
        <p:spPr bwMode="auto">
          <a:xfrm rot="10800000">
            <a:off x="7700963" y="0"/>
            <a:ext cx="1443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238875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1"/>
          <p:cNvSpPr/>
          <p:nvPr userDrawn="1"/>
        </p:nvSpPr>
        <p:spPr>
          <a:xfrm>
            <a:off x="-7938" y="0"/>
            <a:ext cx="914400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1458">
              <a:defRPr/>
            </a:pPr>
            <a:endParaRPr lang="en-US" sz="173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ctr" defTabSz="441325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13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13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13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13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13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13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13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13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0200" indent="-330200" algn="l" defTabSz="441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defTabSz="441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313" indent="-220663" algn="l" defTabSz="441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638" indent="-220663" algn="l" defTabSz="441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963" indent="-220663" algn="l" defTabSz="441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022" indent="-220730" algn="l" defTabSz="441458" rtl="0" eaLnBrk="1" latinLnBrk="0" hangingPunct="1">
        <a:spcBef>
          <a:spcPct val="20000"/>
        </a:spcBef>
        <a:buFont typeface="Arial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6pPr>
      <a:lvl7pPr marL="2869480" indent="-220730" algn="l" defTabSz="441458" rtl="0" eaLnBrk="1" latinLnBrk="0" hangingPunct="1">
        <a:spcBef>
          <a:spcPct val="20000"/>
        </a:spcBef>
        <a:buFont typeface="Arial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7pPr>
      <a:lvl8pPr marL="3310938" indent="-220730" algn="l" defTabSz="441458" rtl="0" eaLnBrk="1" latinLnBrk="0" hangingPunct="1">
        <a:spcBef>
          <a:spcPct val="20000"/>
        </a:spcBef>
        <a:buFont typeface="Arial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8pPr>
      <a:lvl9pPr marL="3752397" indent="-220730" algn="l" defTabSz="441458" rtl="0" eaLnBrk="1" latinLnBrk="0" hangingPunct="1">
        <a:spcBef>
          <a:spcPct val="20000"/>
        </a:spcBef>
        <a:buFont typeface="Arial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458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917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375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834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7292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750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90209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667" algn="l" defTabSz="441458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188" y="3024188"/>
            <a:ext cx="7947025" cy="514350"/>
          </a:xfrm>
        </p:spPr>
        <p:txBody>
          <a:bodyPr/>
          <a:lstStyle/>
          <a:p>
            <a:pPr defTabSz="441458"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latin typeface="Futura-Book" pitchFamily="2" charset="0"/>
              </a:rPr>
              <a:t>Rischio elettrico</a:t>
            </a:r>
            <a:br>
              <a:rPr lang="it-IT" sz="4000" dirty="0" smtClean="0">
                <a:latin typeface="Futura-Book" pitchFamily="2" charset="0"/>
              </a:rPr>
            </a:br>
            <a:endParaRPr lang="it-IT" sz="4000" dirty="0">
              <a:latin typeface="Futura-Book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28929" y="4178300"/>
            <a:ext cx="4030192" cy="368300"/>
          </a:xfrm>
        </p:spPr>
        <p:txBody>
          <a:bodyPr/>
          <a:lstStyle/>
          <a:p>
            <a:pPr defTabSz="441458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sz="2200" dirty="0" smtClean="0">
                <a:latin typeface="Futura-Book" pitchFamily="2" charset="0"/>
              </a:rPr>
              <a:t>Formazione dei lavoratori</a:t>
            </a:r>
            <a:endParaRPr lang="it-IT" sz="2200" dirty="0">
              <a:latin typeface="Futura-Book" pitchFamily="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6037263" y="5922963"/>
            <a:ext cx="2979737" cy="441325"/>
          </a:xfrm>
        </p:spPr>
        <p:txBody>
          <a:bodyPr/>
          <a:lstStyle/>
          <a:p>
            <a:pPr defTabSz="441458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6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9"/>
          <p:cNvSpPr txBox="1">
            <a:spLocks noGrp="1"/>
          </p:cNvSpPr>
          <p:nvPr>
            <p:ph type="body" sz="quarter" idx="10"/>
          </p:nvPr>
        </p:nvSpPr>
        <p:spPr bwMode="auto">
          <a:xfrm>
            <a:off x="260889" y="1280160"/>
            <a:ext cx="7823994" cy="3711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348692"/>
              </a:buClr>
              <a:buSzTx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Doppio isolamento rinforzato</a:t>
            </a: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È il sistema che isola i cavi elettrici di una attrezzatura portatile dalla parte esterna che viene toccata dalle mani dell’operatore</a:t>
            </a: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Le attrezzature con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it-IT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il doppio isolamento rinforzato</a:t>
            </a: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non necessitano essere collegate all’impianto di messa a terra. </a:t>
            </a: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Queste attrezzature vengono infatti fabbricate in modo </a:t>
            </a:r>
          </a:p>
          <a:p>
            <a:pPr marL="457200" marR="0" lvl="0" indent="-457200" algn="just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da risultare già isolate per loro natura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84883" y="1607548"/>
            <a:ext cx="576263" cy="576263"/>
            <a:chOff x="3288" y="3249"/>
            <a:chExt cx="363" cy="363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288" y="3249"/>
              <a:ext cx="363" cy="3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348692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379" y="3339"/>
              <a:ext cx="181" cy="18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49440" y="3899472"/>
            <a:ext cx="2014702" cy="200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Impianti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383" y="173739"/>
            <a:ext cx="8111009" cy="5811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Conformità degli impianti elettrici</a:t>
            </a:r>
          </a:p>
        </p:txBody>
      </p:sp>
      <p:sp>
        <p:nvSpPr>
          <p:cNvPr id="4" name="object 13"/>
          <p:cNvSpPr/>
          <p:nvPr/>
        </p:nvSpPr>
        <p:spPr>
          <a:xfrm>
            <a:off x="2528963" y="3616452"/>
            <a:ext cx="236219" cy="162306"/>
          </a:xfrm>
          <a:custGeom>
            <a:avLst/>
            <a:gdLst/>
            <a:ahLst/>
            <a:cxnLst/>
            <a:rect l="l" t="t" r="r" b="b"/>
            <a:pathLst>
              <a:path w="236219" h="162306">
                <a:moveTo>
                  <a:pt x="74675" y="161544"/>
                </a:moveTo>
                <a:lnTo>
                  <a:pt x="236219" y="0"/>
                </a:lnTo>
                <a:lnTo>
                  <a:pt x="161544" y="762"/>
                </a:lnTo>
                <a:lnTo>
                  <a:pt x="0" y="162306"/>
                </a:lnTo>
                <a:lnTo>
                  <a:pt x="74675" y="161544"/>
                </a:lnTo>
                <a:close/>
              </a:path>
            </a:pathLst>
          </a:custGeom>
          <a:solidFill>
            <a:srgbClr val="699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4"/>
          <p:cNvSpPr/>
          <p:nvPr/>
        </p:nvSpPr>
        <p:spPr>
          <a:xfrm>
            <a:off x="2566301" y="3616452"/>
            <a:ext cx="198881" cy="162306"/>
          </a:xfrm>
          <a:custGeom>
            <a:avLst/>
            <a:gdLst/>
            <a:ahLst/>
            <a:cxnLst/>
            <a:rect l="l" t="t" r="r" b="b"/>
            <a:pathLst>
              <a:path w="198881" h="162306">
                <a:moveTo>
                  <a:pt x="37337" y="161544"/>
                </a:moveTo>
                <a:lnTo>
                  <a:pt x="198881" y="0"/>
                </a:lnTo>
                <a:lnTo>
                  <a:pt x="161544" y="0"/>
                </a:lnTo>
                <a:lnTo>
                  <a:pt x="0" y="162306"/>
                </a:lnTo>
                <a:lnTo>
                  <a:pt x="37337" y="161544"/>
                </a:lnTo>
                <a:close/>
              </a:path>
            </a:pathLst>
          </a:custGeom>
          <a:solidFill>
            <a:srgbClr val="699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5"/>
          <p:cNvSpPr/>
          <p:nvPr/>
        </p:nvSpPr>
        <p:spPr>
          <a:xfrm>
            <a:off x="2528963" y="3616452"/>
            <a:ext cx="198881" cy="162306"/>
          </a:xfrm>
          <a:custGeom>
            <a:avLst/>
            <a:gdLst/>
            <a:ahLst/>
            <a:cxnLst/>
            <a:rect l="l" t="t" r="r" b="b"/>
            <a:pathLst>
              <a:path w="198881" h="162306">
                <a:moveTo>
                  <a:pt x="37337" y="162306"/>
                </a:moveTo>
                <a:lnTo>
                  <a:pt x="198881" y="0"/>
                </a:lnTo>
                <a:lnTo>
                  <a:pt x="161544" y="762"/>
                </a:lnTo>
                <a:lnTo>
                  <a:pt x="0" y="162306"/>
                </a:lnTo>
                <a:lnTo>
                  <a:pt x="37337" y="162306"/>
                </a:lnTo>
                <a:close/>
              </a:path>
            </a:pathLst>
          </a:custGeom>
          <a:solidFill>
            <a:srgbClr val="6998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6"/>
          <p:cNvSpPr/>
          <p:nvPr/>
        </p:nvSpPr>
        <p:spPr>
          <a:xfrm>
            <a:off x="2455811" y="3617214"/>
            <a:ext cx="234695" cy="164591"/>
          </a:xfrm>
          <a:custGeom>
            <a:avLst/>
            <a:gdLst/>
            <a:ahLst/>
            <a:cxnLst/>
            <a:rect l="l" t="t" r="r" b="b"/>
            <a:pathLst>
              <a:path w="234695" h="164591">
                <a:moveTo>
                  <a:pt x="73151" y="161544"/>
                </a:moveTo>
                <a:lnTo>
                  <a:pt x="234695" y="0"/>
                </a:lnTo>
                <a:lnTo>
                  <a:pt x="161544" y="3048"/>
                </a:lnTo>
                <a:lnTo>
                  <a:pt x="0" y="164591"/>
                </a:lnTo>
                <a:lnTo>
                  <a:pt x="73151" y="161544"/>
                </a:lnTo>
                <a:close/>
              </a:path>
            </a:pathLst>
          </a:custGeom>
          <a:solidFill>
            <a:srgbClr val="699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7"/>
          <p:cNvSpPr/>
          <p:nvPr/>
        </p:nvSpPr>
        <p:spPr>
          <a:xfrm>
            <a:off x="2492387" y="3617214"/>
            <a:ext cx="198119" cy="163068"/>
          </a:xfrm>
          <a:custGeom>
            <a:avLst/>
            <a:gdLst/>
            <a:ahLst/>
            <a:cxnLst/>
            <a:rect l="l" t="t" r="r" b="b"/>
            <a:pathLst>
              <a:path w="198119" h="163068">
                <a:moveTo>
                  <a:pt x="36575" y="161544"/>
                </a:moveTo>
                <a:lnTo>
                  <a:pt x="198119" y="0"/>
                </a:lnTo>
                <a:lnTo>
                  <a:pt x="161544" y="1524"/>
                </a:lnTo>
                <a:lnTo>
                  <a:pt x="0" y="163068"/>
                </a:lnTo>
                <a:lnTo>
                  <a:pt x="36575" y="161544"/>
                </a:lnTo>
                <a:close/>
              </a:path>
            </a:pathLst>
          </a:custGeom>
          <a:solidFill>
            <a:srgbClr val="699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8"/>
          <p:cNvSpPr/>
          <p:nvPr/>
        </p:nvSpPr>
        <p:spPr>
          <a:xfrm>
            <a:off x="2455811" y="3618738"/>
            <a:ext cx="198119" cy="163067"/>
          </a:xfrm>
          <a:custGeom>
            <a:avLst/>
            <a:gdLst/>
            <a:ahLst/>
            <a:cxnLst/>
            <a:rect l="l" t="t" r="r" b="b"/>
            <a:pathLst>
              <a:path w="198119" h="163067">
                <a:moveTo>
                  <a:pt x="36575" y="161544"/>
                </a:moveTo>
                <a:lnTo>
                  <a:pt x="198119" y="0"/>
                </a:lnTo>
                <a:lnTo>
                  <a:pt x="161544" y="1524"/>
                </a:lnTo>
                <a:lnTo>
                  <a:pt x="0" y="163067"/>
                </a:lnTo>
                <a:lnTo>
                  <a:pt x="36575" y="161544"/>
                </a:lnTo>
                <a:close/>
              </a:path>
            </a:pathLst>
          </a:custGeom>
          <a:solidFill>
            <a:srgbClr val="699A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9"/>
          <p:cNvSpPr/>
          <p:nvPr/>
        </p:nvSpPr>
        <p:spPr>
          <a:xfrm>
            <a:off x="2383421" y="3620262"/>
            <a:ext cx="233934" cy="166115"/>
          </a:xfrm>
          <a:custGeom>
            <a:avLst/>
            <a:gdLst/>
            <a:ahLst/>
            <a:cxnLst/>
            <a:rect l="l" t="t" r="r" b="b"/>
            <a:pathLst>
              <a:path w="233934" h="166115">
                <a:moveTo>
                  <a:pt x="72390" y="161543"/>
                </a:moveTo>
                <a:lnTo>
                  <a:pt x="233934" y="0"/>
                </a:lnTo>
                <a:lnTo>
                  <a:pt x="161544" y="4572"/>
                </a:lnTo>
                <a:lnTo>
                  <a:pt x="0" y="166115"/>
                </a:lnTo>
                <a:lnTo>
                  <a:pt x="72390" y="161543"/>
                </a:lnTo>
                <a:close/>
              </a:path>
            </a:pathLst>
          </a:custGeom>
          <a:solidFill>
            <a:srgbClr val="6A9B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0"/>
          <p:cNvSpPr/>
          <p:nvPr/>
        </p:nvSpPr>
        <p:spPr>
          <a:xfrm>
            <a:off x="2419235" y="3620262"/>
            <a:ext cx="198119" cy="163829"/>
          </a:xfrm>
          <a:custGeom>
            <a:avLst/>
            <a:gdLst/>
            <a:ahLst/>
            <a:cxnLst/>
            <a:rect l="l" t="t" r="r" b="b"/>
            <a:pathLst>
              <a:path w="198119" h="163829">
                <a:moveTo>
                  <a:pt x="36575" y="161543"/>
                </a:moveTo>
                <a:lnTo>
                  <a:pt x="198119" y="0"/>
                </a:lnTo>
                <a:lnTo>
                  <a:pt x="161544" y="2286"/>
                </a:lnTo>
                <a:lnTo>
                  <a:pt x="0" y="163829"/>
                </a:lnTo>
                <a:lnTo>
                  <a:pt x="36575" y="161543"/>
                </a:lnTo>
                <a:close/>
              </a:path>
            </a:pathLst>
          </a:custGeom>
          <a:solidFill>
            <a:srgbClr val="6A9B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2383421" y="3622548"/>
            <a:ext cx="197358" cy="163829"/>
          </a:xfrm>
          <a:custGeom>
            <a:avLst/>
            <a:gdLst/>
            <a:ahLst/>
            <a:cxnLst/>
            <a:rect l="l" t="t" r="r" b="b"/>
            <a:pathLst>
              <a:path w="197358" h="163829">
                <a:moveTo>
                  <a:pt x="35814" y="161543"/>
                </a:moveTo>
                <a:lnTo>
                  <a:pt x="197358" y="0"/>
                </a:lnTo>
                <a:lnTo>
                  <a:pt x="161544" y="2286"/>
                </a:lnTo>
                <a:lnTo>
                  <a:pt x="0" y="163829"/>
                </a:lnTo>
                <a:lnTo>
                  <a:pt x="35814" y="161543"/>
                </a:lnTo>
                <a:close/>
              </a:path>
            </a:pathLst>
          </a:custGeom>
          <a:solidFill>
            <a:srgbClr val="6B9D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22"/>
          <p:cNvSpPr/>
          <p:nvPr/>
        </p:nvSpPr>
        <p:spPr>
          <a:xfrm>
            <a:off x="2311793" y="3624834"/>
            <a:ext cx="233171" cy="168401"/>
          </a:xfrm>
          <a:custGeom>
            <a:avLst/>
            <a:gdLst/>
            <a:ahLst/>
            <a:cxnLst/>
            <a:rect l="l" t="t" r="r" b="b"/>
            <a:pathLst>
              <a:path w="233171" h="168401">
                <a:moveTo>
                  <a:pt x="71627" y="161543"/>
                </a:moveTo>
                <a:lnTo>
                  <a:pt x="233171" y="0"/>
                </a:lnTo>
                <a:lnTo>
                  <a:pt x="161544" y="6857"/>
                </a:lnTo>
                <a:lnTo>
                  <a:pt x="0" y="168401"/>
                </a:lnTo>
                <a:lnTo>
                  <a:pt x="71627" y="161543"/>
                </a:lnTo>
                <a:close/>
              </a:path>
            </a:pathLst>
          </a:custGeom>
          <a:solidFill>
            <a:srgbClr val="6C9E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3"/>
          <p:cNvSpPr/>
          <p:nvPr/>
        </p:nvSpPr>
        <p:spPr>
          <a:xfrm>
            <a:off x="2347607" y="3624834"/>
            <a:ext cx="197357" cy="165353"/>
          </a:xfrm>
          <a:custGeom>
            <a:avLst/>
            <a:gdLst/>
            <a:ahLst/>
            <a:cxnLst/>
            <a:rect l="l" t="t" r="r" b="b"/>
            <a:pathLst>
              <a:path w="197357" h="165353">
                <a:moveTo>
                  <a:pt x="35813" y="161543"/>
                </a:moveTo>
                <a:lnTo>
                  <a:pt x="197357" y="0"/>
                </a:lnTo>
                <a:lnTo>
                  <a:pt x="161544" y="3810"/>
                </a:lnTo>
                <a:lnTo>
                  <a:pt x="0" y="165353"/>
                </a:lnTo>
                <a:lnTo>
                  <a:pt x="35813" y="161543"/>
                </a:lnTo>
                <a:close/>
              </a:path>
            </a:pathLst>
          </a:custGeom>
          <a:solidFill>
            <a:srgbClr val="6C9E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4"/>
          <p:cNvSpPr/>
          <p:nvPr/>
        </p:nvSpPr>
        <p:spPr>
          <a:xfrm>
            <a:off x="2311793" y="3628644"/>
            <a:ext cx="197357" cy="164591"/>
          </a:xfrm>
          <a:custGeom>
            <a:avLst/>
            <a:gdLst/>
            <a:ahLst/>
            <a:cxnLst/>
            <a:rect l="l" t="t" r="r" b="b"/>
            <a:pathLst>
              <a:path w="197357" h="164591">
                <a:moveTo>
                  <a:pt x="35813" y="161543"/>
                </a:moveTo>
                <a:lnTo>
                  <a:pt x="197357" y="0"/>
                </a:lnTo>
                <a:lnTo>
                  <a:pt x="161544" y="3047"/>
                </a:lnTo>
                <a:lnTo>
                  <a:pt x="0" y="164591"/>
                </a:lnTo>
                <a:lnTo>
                  <a:pt x="35813" y="161543"/>
                </a:lnTo>
                <a:close/>
              </a:path>
            </a:pathLst>
          </a:custGeom>
          <a:solidFill>
            <a:srgbClr val="6C9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5"/>
          <p:cNvSpPr/>
          <p:nvPr/>
        </p:nvSpPr>
        <p:spPr>
          <a:xfrm>
            <a:off x="2241689" y="3631691"/>
            <a:ext cx="231648" cy="169925"/>
          </a:xfrm>
          <a:custGeom>
            <a:avLst/>
            <a:gdLst/>
            <a:ahLst/>
            <a:cxnLst/>
            <a:rect l="l" t="t" r="r" b="b"/>
            <a:pathLst>
              <a:path w="231648" h="169925">
                <a:moveTo>
                  <a:pt x="70104" y="161544"/>
                </a:moveTo>
                <a:lnTo>
                  <a:pt x="231648" y="0"/>
                </a:lnTo>
                <a:lnTo>
                  <a:pt x="161544" y="8382"/>
                </a:lnTo>
                <a:lnTo>
                  <a:pt x="0" y="169925"/>
                </a:lnTo>
                <a:lnTo>
                  <a:pt x="70104" y="161544"/>
                </a:lnTo>
                <a:close/>
              </a:path>
            </a:pathLst>
          </a:custGeom>
          <a:solidFill>
            <a:srgbClr val="6D9F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6"/>
          <p:cNvSpPr/>
          <p:nvPr/>
        </p:nvSpPr>
        <p:spPr>
          <a:xfrm>
            <a:off x="2276741" y="3631691"/>
            <a:ext cx="196596" cy="166116"/>
          </a:xfrm>
          <a:custGeom>
            <a:avLst/>
            <a:gdLst/>
            <a:ahLst/>
            <a:cxnLst/>
            <a:rect l="l" t="t" r="r" b="b"/>
            <a:pathLst>
              <a:path w="196596" h="166116">
                <a:moveTo>
                  <a:pt x="35052" y="161544"/>
                </a:moveTo>
                <a:lnTo>
                  <a:pt x="196596" y="0"/>
                </a:lnTo>
                <a:lnTo>
                  <a:pt x="161544" y="4572"/>
                </a:lnTo>
                <a:lnTo>
                  <a:pt x="0" y="166116"/>
                </a:lnTo>
                <a:lnTo>
                  <a:pt x="35052" y="161544"/>
                </a:lnTo>
                <a:close/>
              </a:path>
            </a:pathLst>
          </a:custGeom>
          <a:solidFill>
            <a:srgbClr val="6D9F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7"/>
          <p:cNvSpPr/>
          <p:nvPr/>
        </p:nvSpPr>
        <p:spPr>
          <a:xfrm>
            <a:off x="2241689" y="3636264"/>
            <a:ext cx="196596" cy="165353"/>
          </a:xfrm>
          <a:custGeom>
            <a:avLst/>
            <a:gdLst/>
            <a:ahLst/>
            <a:cxnLst/>
            <a:rect l="l" t="t" r="r" b="b"/>
            <a:pathLst>
              <a:path w="196596" h="165353">
                <a:moveTo>
                  <a:pt x="35051" y="161544"/>
                </a:moveTo>
                <a:lnTo>
                  <a:pt x="196596" y="0"/>
                </a:lnTo>
                <a:lnTo>
                  <a:pt x="161544" y="3810"/>
                </a:lnTo>
                <a:lnTo>
                  <a:pt x="0" y="165353"/>
                </a:lnTo>
                <a:lnTo>
                  <a:pt x="35051" y="161544"/>
                </a:lnTo>
                <a:close/>
              </a:path>
            </a:pathLst>
          </a:custGeom>
          <a:solidFill>
            <a:srgbClr val="6DA0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8"/>
          <p:cNvSpPr/>
          <p:nvPr/>
        </p:nvSpPr>
        <p:spPr>
          <a:xfrm>
            <a:off x="2173109" y="3640074"/>
            <a:ext cx="230124" cy="172212"/>
          </a:xfrm>
          <a:custGeom>
            <a:avLst/>
            <a:gdLst/>
            <a:ahLst/>
            <a:cxnLst/>
            <a:rect l="l" t="t" r="r" b="b"/>
            <a:pathLst>
              <a:path w="230124" h="172212">
                <a:moveTo>
                  <a:pt x="68580" y="161543"/>
                </a:moveTo>
                <a:lnTo>
                  <a:pt x="230124" y="0"/>
                </a:lnTo>
                <a:lnTo>
                  <a:pt x="161544" y="10667"/>
                </a:lnTo>
                <a:lnTo>
                  <a:pt x="0" y="172212"/>
                </a:lnTo>
                <a:lnTo>
                  <a:pt x="68580" y="161543"/>
                </a:lnTo>
                <a:close/>
              </a:path>
            </a:pathLst>
          </a:custGeom>
          <a:solidFill>
            <a:srgbClr val="6EA1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9"/>
          <p:cNvSpPr/>
          <p:nvPr/>
        </p:nvSpPr>
        <p:spPr>
          <a:xfrm>
            <a:off x="2207399" y="3640074"/>
            <a:ext cx="195833" cy="166877"/>
          </a:xfrm>
          <a:custGeom>
            <a:avLst/>
            <a:gdLst/>
            <a:ahLst/>
            <a:cxnLst/>
            <a:rect l="l" t="t" r="r" b="b"/>
            <a:pathLst>
              <a:path w="195833" h="166877">
                <a:moveTo>
                  <a:pt x="34289" y="161543"/>
                </a:moveTo>
                <a:lnTo>
                  <a:pt x="195833" y="0"/>
                </a:lnTo>
                <a:lnTo>
                  <a:pt x="161544" y="5334"/>
                </a:lnTo>
                <a:lnTo>
                  <a:pt x="0" y="166877"/>
                </a:lnTo>
                <a:lnTo>
                  <a:pt x="34289" y="161543"/>
                </a:lnTo>
                <a:close/>
              </a:path>
            </a:pathLst>
          </a:custGeom>
          <a:solidFill>
            <a:srgbClr val="6EA1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0"/>
          <p:cNvSpPr/>
          <p:nvPr/>
        </p:nvSpPr>
        <p:spPr>
          <a:xfrm>
            <a:off x="2173109" y="3645408"/>
            <a:ext cx="195834" cy="166877"/>
          </a:xfrm>
          <a:custGeom>
            <a:avLst/>
            <a:gdLst/>
            <a:ahLst/>
            <a:cxnLst/>
            <a:rect l="l" t="t" r="r" b="b"/>
            <a:pathLst>
              <a:path w="195834" h="166877">
                <a:moveTo>
                  <a:pt x="34290" y="161543"/>
                </a:moveTo>
                <a:lnTo>
                  <a:pt x="195834" y="0"/>
                </a:lnTo>
                <a:lnTo>
                  <a:pt x="161544" y="5333"/>
                </a:lnTo>
                <a:lnTo>
                  <a:pt x="0" y="166877"/>
                </a:lnTo>
                <a:lnTo>
                  <a:pt x="34290" y="161543"/>
                </a:lnTo>
                <a:close/>
              </a:path>
            </a:pathLst>
          </a:custGeom>
          <a:solidFill>
            <a:srgbClr val="6FA2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1"/>
          <p:cNvSpPr/>
          <p:nvPr/>
        </p:nvSpPr>
        <p:spPr>
          <a:xfrm>
            <a:off x="2106053" y="3650741"/>
            <a:ext cx="228600" cy="173736"/>
          </a:xfrm>
          <a:custGeom>
            <a:avLst/>
            <a:gdLst/>
            <a:ahLst/>
            <a:cxnLst/>
            <a:rect l="l" t="t" r="r" b="b"/>
            <a:pathLst>
              <a:path w="228600" h="173736">
                <a:moveTo>
                  <a:pt x="67056" y="161544"/>
                </a:moveTo>
                <a:lnTo>
                  <a:pt x="228600" y="0"/>
                </a:lnTo>
                <a:lnTo>
                  <a:pt x="161544" y="12192"/>
                </a:lnTo>
                <a:lnTo>
                  <a:pt x="0" y="173736"/>
                </a:lnTo>
                <a:lnTo>
                  <a:pt x="67056" y="161544"/>
                </a:lnTo>
                <a:close/>
              </a:path>
            </a:pathLst>
          </a:custGeom>
          <a:solidFill>
            <a:srgbClr val="70A3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32"/>
          <p:cNvSpPr/>
          <p:nvPr/>
        </p:nvSpPr>
        <p:spPr>
          <a:xfrm>
            <a:off x="2139581" y="3650741"/>
            <a:ext cx="195071" cy="167640"/>
          </a:xfrm>
          <a:custGeom>
            <a:avLst/>
            <a:gdLst/>
            <a:ahLst/>
            <a:cxnLst/>
            <a:rect l="l" t="t" r="r" b="b"/>
            <a:pathLst>
              <a:path w="195071" h="167640">
                <a:moveTo>
                  <a:pt x="33527" y="161544"/>
                </a:moveTo>
                <a:lnTo>
                  <a:pt x="195071" y="0"/>
                </a:lnTo>
                <a:lnTo>
                  <a:pt x="161544" y="6096"/>
                </a:lnTo>
                <a:lnTo>
                  <a:pt x="0" y="167640"/>
                </a:lnTo>
                <a:lnTo>
                  <a:pt x="33527" y="161544"/>
                </a:lnTo>
                <a:close/>
              </a:path>
            </a:pathLst>
          </a:custGeom>
          <a:solidFill>
            <a:srgbClr val="70A3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3"/>
          <p:cNvSpPr/>
          <p:nvPr/>
        </p:nvSpPr>
        <p:spPr>
          <a:xfrm>
            <a:off x="2106053" y="3656838"/>
            <a:ext cx="195072" cy="167639"/>
          </a:xfrm>
          <a:custGeom>
            <a:avLst/>
            <a:gdLst/>
            <a:ahLst/>
            <a:cxnLst/>
            <a:rect l="l" t="t" r="r" b="b"/>
            <a:pathLst>
              <a:path w="195072" h="167639">
                <a:moveTo>
                  <a:pt x="33528" y="161544"/>
                </a:moveTo>
                <a:lnTo>
                  <a:pt x="195072" y="0"/>
                </a:lnTo>
                <a:lnTo>
                  <a:pt x="161544" y="6096"/>
                </a:lnTo>
                <a:lnTo>
                  <a:pt x="0" y="167639"/>
                </a:lnTo>
                <a:lnTo>
                  <a:pt x="33528" y="161544"/>
                </a:lnTo>
                <a:close/>
              </a:path>
            </a:pathLst>
          </a:custGeom>
          <a:solidFill>
            <a:srgbClr val="70A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4"/>
          <p:cNvSpPr/>
          <p:nvPr/>
        </p:nvSpPr>
        <p:spPr>
          <a:xfrm>
            <a:off x="2039759" y="3662934"/>
            <a:ext cx="227837" cy="175260"/>
          </a:xfrm>
          <a:custGeom>
            <a:avLst/>
            <a:gdLst/>
            <a:ahLst/>
            <a:cxnLst/>
            <a:rect l="l" t="t" r="r" b="b"/>
            <a:pathLst>
              <a:path w="227837" h="175260">
                <a:moveTo>
                  <a:pt x="66293" y="161543"/>
                </a:moveTo>
                <a:lnTo>
                  <a:pt x="227837" y="0"/>
                </a:lnTo>
                <a:lnTo>
                  <a:pt x="162306" y="12953"/>
                </a:lnTo>
                <a:lnTo>
                  <a:pt x="0" y="175260"/>
                </a:lnTo>
                <a:lnTo>
                  <a:pt x="66293" y="161543"/>
                </a:lnTo>
                <a:close/>
              </a:path>
            </a:pathLst>
          </a:custGeom>
          <a:solidFill>
            <a:srgbClr val="72A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35"/>
          <p:cNvSpPr/>
          <p:nvPr/>
        </p:nvSpPr>
        <p:spPr>
          <a:xfrm>
            <a:off x="2073287" y="3662934"/>
            <a:ext cx="194309" cy="168401"/>
          </a:xfrm>
          <a:custGeom>
            <a:avLst/>
            <a:gdLst/>
            <a:ahLst/>
            <a:cxnLst/>
            <a:rect l="l" t="t" r="r" b="b"/>
            <a:pathLst>
              <a:path w="194309" h="168401">
                <a:moveTo>
                  <a:pt x="32765" y="161543"/>
                </a:moveTo>
                <a:lnTo>
                  <a:pt x="194309" y="0"/>
                </a:lnTo>
                <a:lnTo>
                  <a:pt x="161544" y="6095"/>
                </a:lnTo>
                <a:lnTo>
                  <a:pt x="0" y="168401"/>
                </a:lnTo>
                <a:lnTo>
                  <a:pt x="32765" y="161543"/>
                </a:lnTo>
                <a:close/>
              </a:path>
            </a:pathLst>
          </a:custGeom>
          <a:solidFill>
            <a:srgbClr val="72A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36"/>
          <p:cNvSpPr/>
          <p:nvPr/>
        </p:nvSpPr>
        <p:spPr>
          <a:xfrm>
            <a:off x="2039759" y="3669029"/>
            <a:ext cx="195072" cy="169164"/>
          </a:xfrm>
          <a:custGeom>
            <a:avLst/>
            <a:gdLst/>
            <a:ahLst/>
            <a:cxnLst/>
            <a:rect l="l" t="t" r="r" b="b"/>
            <a:pathLst>
              <a:path w="195072" h="169164">
                <a:moveTo>
                  <a:pt x="33528" y="162306"/>
                </a:moveTo>
                <a:lnTo>
                  <a:pt x="195072" y="0"/>
                </a:lnTo>
                <a:lnTo>
                  <a:pt x="162306" y="6858"/>
                </a:lnTo>
                <a:lnTo>
                  <a:pt x="0" y="169164"/>
                </a:lnTo>
                <a:lnTo>
                  <a:pt x="33528" y="162306"/>
                </a:lnTo>
                <a:close/>
              </a:path>
            </a:pathLst>
          </a:custGeom>
          <a:solidFill>
            <a:srgbClr val="73A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7"/>
          <p:cNvSpPr/>
          <p:nvPr/>
        </p:nvSpPr>
        <p:spPr>
          <a:xfrm>
            <a:off x="1975751" y="3675888"/>
            <a:ext cx="226313" cy="177546"/>
          </a:xfrm>
          <a:custGeom>
            <a:avLst/>
            <a:gdLst/>
            <a:ahLst/>
            <a:cxnLst/>
            <a:rect l="l" t="t" r="r" b="b"/>
            <a:pathLst>
              <a:path w="226313" h="177546">
                <a:moveTo>
                  <a:pt x="64007" y="162306"/>
                </a:moveTo>
                <a:lnTo>
                  <a:pt x="226313" y="0"/>
                </a:lnTo>
                <a:lnTo>
                  <a:pt x="161544" y="15239"/>
                </a:lnTo>
                <a:lnTo>
                  <a:pt x="0" y="177546"/>
                </a:lnTo>
                <a:lnTo>
                  <a:pt x="64007" y="162306"/>
                </a:lnTo>
                <a:close/>
              </a:path>
            </a:pathLst>
          </a:custGeom>
          <a:solidFill>
            <a:srgbClr val="74A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8"/>
          <p:cNvSpPr/>
          <p:nvPr/>
        </p:nvSpPr>
        <p:spPr>
          <a:xfrm>
            <a:off x="2007755" y="3675888"/>
            <a:ext cx="194309" cy="169925"/>
          </a:xfrm>
          <a:custGeom>
            <a:avLst/>
            <a:gdLst/>
            <a:ahLst/>
            <a:cxnLst/>
            <a:rect l="l" t="t" r="r" b="b"/>
            <a:pathLst>
              <a:path w="194309" h="169925">
                <a:moveTo>
                  <a:pt x="32003" y="162306"/>
                </a:moveTo>
                <a:lnTo>
                  <a:pt x="194309" y="0"/>
                </a:lnTo>
                <a:lnTo>
                  <a:pt x="161544" y="7620"/>
                </a:lnTo>
                <a:lnTo>
                  <a:pt x="0" y="169925"/>
                </a:lnTo>
                <a:lnTo>
                  <a:pt x="32003" y="162306"/>
                </a:lnTo>
                <a:close/>
              </a:path>
            </a:pathLst>
          </a:custGeom>
          <a:solidFill>
            <a:srgbClr val="74A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9"/>
          <p:cNvSpPr/>
          <p:nvPr/>
        </p:nvSpPr>
        <p:spPr>
          <a:xfrm>
            <a:off x="1975751" y="3683508"/>
            <a:ext cx="193548" cy="169925"/>
          </a:xfrm>
          <a:custGeom>
            <a:avLst/>
            <a:gdLst/>
            <a:ahLst/>
            <a:cxnLst/>
            <a:rect l="l" t="t" r="r" b="b"/>
            <a:pathLst>
              <a:path w="193548" h="169925">
                <a:moveTo>
                  <a:pt x="32004" y="162305"/>
                </a:moveTo>
                <a:lnTo>
                  <a:pt x="193548" y="0"/>
                </a:lnTo>
                <a:lnTo>
                  <a:pt x="161544" y="7619"/>
                </a:lnTo>
                <a:lnTo>
                  <a:pt x="0" y="169925"/>
                </a:lnTo>
                <a:lnTo>
                  <a:pt x="32004" y="162305"/>
                </a:lnTo>
                <a:close/>
              </a:path>
            </a:pathLst>
          </a:custGeom>
          <a:solidFill>
            <a:srgbClr val="74A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40"/>
          <p:cNvSpPr/>
          <p:nvPr/>
        </p:nvSpPr>
        <p:spPr>
          <a:xfrm>
            <a:off x="1913267" y="3691128"/>
            <a:ext cx="224027" cy="179070"/>
          </a:xfrm>
          <a:custGeom>
            <a:avLst/>
            <a:gdLst/>
            <a:ahLst/>
            <a:cxnLst/>
            <a:rect l="l" t="t" r="r" b="b"/>
            <a:pathLst>
              <a:path w="224027" h="179070">
                <a:moveTo>
                  <a:pt x="62483" y="162306"/>
                </a:moveTo>
                <a:lnTo>
                  <a:pt x="224027" y="0"/>
                </a:lnTo>
                <a:lnTo>
                  <a:pt x="161544" y="17525"/>
                </a:lnTo>
                <a:lnTo>
                  <a:pt x="0" y="179070"/>
                </a:lnTo>
                <a:lnTo>
                  <a:pt x="62483" y="162306"/>
                </a:lnTo>
                <a:close/>
              </a:path>
            </a:pathLst>
          </a:custGeom>
          <a:solidFill>
            <a:srgbClr val="75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41"/>
          <p:cNvSpPr/>
          <p:nvPr/>
        </p:nvSpPr>
        <p:spPr>
          <a:xfrm>
            <a:off x="1944509" y="3691128"/>
            <a:ext cx="192786" cy="170687"/>
          </a:xfrm>
          <a:custGeom>
            <a:avLst/>
            <a:gdLst/>
            <a:ahLst/>
            <a:cxnLst/>
            <a:rect l="l" t="t" r="r" b="b"/>
            <a:pathLst>
              <a:path w="192786" h="170687">
                <a:moveTo>
                  <a:pt x="31242" y="162306"/>
                </a:moveTo>
                <a:lnTo>
                  <a:pt x="192786" y="0"/>
                </a:lnTo>
                <a:lnTo>
                  <a:pt x="161544" y="8382"/>
                </a:lnTo>
                <a:lnTo>
                  <a:pt x="0" y="170687"/>
                </a:lnTo>
                <a:lnTo>
                  <a:pt x="31242" y="162306"/>
                </a:lnTo>
                <a:close/>
              </a:path>
            </a:pathLst>
          </a:custGeom>
          <a:solidFill>
            <a:srgbClr val="75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2"/>
          <p:cNvSpPr/>
          <p:nvPr/>
        </p:nvSpPr>
        <p:spPr>
          <a:xfrm>
            <a:off x="1913267" y="3699510"/>
            <a:ext cx="192785" cy="170687"/>
          </a:xfrm>
          <a:custGeom>
            <a:avLst/>
            <a:gdLst/>
            <a:ahLst/>
            <a:cxnLst/>
            <a:rect l="l" t="t" r="r" b="b"/>
            <a:pathLst>
              <a:path w="192785" h="170687">
                <a:moveTo>
                  <a:pt x="31241" y="162305"/>
                </a:moveTo>
                <a:lnTo>
                  <a:pt x="192785" y="0"/>
                </a:lnTo>
                <a:lnTo>
                  <a:pt x="161544" y="9143"/>
                </a:lnTo>
                <a:lnTo>
                  <a:pt x="0" y="170687"/>
                </a:lnTo>
                <a:lnTo>
                  <a:pt x="31241" y="162305"/>
                </a:lnTo>
                <a:close/>
              </a:path>
            </a:pathLst>
          </a:custGeom>
          <a:solidFill>
            <a:srgbClr val="75AA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3"/>
          <p:cNvSpPr/>
          <p:nvPr/>
        </p:nvSpPr>
        <p:spPr>
          <a:xfrm>
            <a:off x="1853069" y="3708654"/>
            <a:ext cx="221742" cy="179832"/>
          </a:xfrm>
          <a:custGeom>
            <a:avLst/>
            <a:gdLst/>
            <a:ahLst/>
            <a:cxnLst/>
            <a:rect l="l" t="t" r="r" b="b"/>
            <a:pathLst>
              <a:path w="221742" h="179832">
                <a:moveTo>
                  <a:pt x="60198" y="161544"/>
                </a:moveTo>
                <a:lnTo>
                  <a:pt x="221742" y="0"/>
                </a:lnTo>
                <a:lnTo>
                  <a:pt x="161544" y="18287"/>
                </a:lnTo>
                <a:lnTo>
                  <a:pt x="0" y="179832"/>
                </a:lnTo>
                <a:lnTo>
                  <a:pt x="60198" y="161544"/>
                </a:lnTo>
                <a:close/>
              </a:path>
            </a:pathLst>
          </a:custGeom>
          <a:solidFill>
            <a:srgbClr val="76A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4"/>
          <p:cNvSpPr/>
          <p:nvPr/>
        </p:nvSpPr>
        <p:spPr>
          <a:xfrm>
            <a:off x="1883549" y="3708654"/>
            <a:ext cx="191262" cy="170687"/>
          </a:xfrm>
          <a:custGeom>
            <a:avLst/>
            <a:gdLst/>
            <a:ahLst/>
            <a:cxnLst/>
            <a:rect l="l" t="t" r="r" b="b"/>
            <a:pathLst>
              <a:path w="191262" h="170687">
                <a:moveTo>
                  <a:pt x="29718" y="161544"/>
                </a:moveTo>
                <a:lnTo>
                  <a:pt x="191262" y="0"/>
                </a:lnTo>
                <a:lnTo>
                  <a:pt x="161544" y="9144"/>
                </a:lnTo>
                <a:lnTo>
                  <a:pt x="0" y="170687"/>
                </a:lnTo>
                <a:lnTo>
                  <a:pt x="29718" y="161544"/>
                </a:lnTo>
                <a:close/>
              </a:path>
            </a:pathLst>
          </a:custGeom>
          <a:solidFill>
            <a:srgbClr val="76A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5"/>
          <p:cNvSpPr/>
          <p:nvPr/>
        </p:nvSpPr>
        <p:spPr>
          <a:xfrm>
            <a:off x="1853069" y="3717798"/>
            <a:ext cx="192024" cy="170687"/>
          </a:xfrm>
          <a:custGeom>
            <a:avLst/>
            <a:gdLst/>
            <a:ahLst/>
            <a:cxnLst/>
            <a:rect l="l" t="t" r="r" b="b"/>
            <a:pathLst>
              <a:path w="192024" h="170687">
                <a:moveTo>
                  <a:pt x="30480" y="161543"/>
                </a:moveTo>
                <a:lnTo>
                  <a:pt x="192024" y="0"/>
                </a:lnTo>
                <a:lnTo>
                  <a:pt x="161544" y="9143"/>
                </a:lnTo>
                <a:lnTo>
                  <a:pt x="0" y="170687"/>
                </a:lnTo>
                <a:lnTo>
                  <a:pt x="30480" y="161543"/>
                </a:lnTo>
                <a:close/>
              </a:path>
            </a:pathLst>
          </a:custGeom>
          <a:solidFill>
            <a:srgbClr val="77AC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6"/>
          <p:cNvSpPr/>
          <p:nvPr/>
        </p:nvSpPr>
        <p:spPr>
          <a:xfrm>
            <a:off x="1794395" y="3726941"/>
            <a:ext cx="220218" cy="181356"/>
          </a:xfrm>
          <a:custGeom>
            <a:avLst/>
            <a:gdLst/>
            <a:ahLst/>
            <a:cxnLst/>
            <a:rect l="l" t="t" r="r" b="b"/>
            <a:pathLst>
              <a:path w="220218" h="181356">
                <a:moveTo>
                  <a:pt x="58674" y="161544"/>
                </a:moveTo>
                <a:lnTo>
                  <a:pt x="220218" y="0"/>
                </a:lnTo>
                <a:lnTo>
                  <a:pt x="161544" y="19812"/>
                </a:lnTo>
                <a:lnTo>
                  <a:pt x="0" y="181356"/>
                </a:lnTo>
                <a:lnTo>
                  <a:pt x="58674" y="161544"/>
                </a:lnTo>
                <a:close/>
              </a:path>
            </a:pathLst>
          </a:custGeom>
          <a:solidFill>
            <a:srgbClr val="78A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7"/>
          <p:cNvSpPr/>
          <p:nvPr/>
        </p:nvSpPr>
        <p:spPr>
          <a:xfrm>
            <a:off x="1823351" y="3726941"/>
            <a:ext cx="191262" cy="171450"/>
          </a:xfrm>
          <a:custGeom>
            <a:avLst/>
            <a:gdLst/>
            <a:ahLst/>
            <a:cxnLst/>
            <a:rect l="l" t="t" r="r" b="b"/>
            <a:pathLst>
              <a:path w="191262" h="171450">
                <a:moveTo>
                  <a:pt x="29718" y="161544"/>
                </a:moveTo>
                <a:lnTo>
                  <a:pt x="191262" y="0"/>
                </a:lnTo>
                <a:lnTo>
                  <a:pt x="161544" y="9906"/>
                </a:lnTo>
                <a:lnTo>
                  <a:pt x="0" y="171450"/>
                </a:lnTo>
                <a:lnTo>
                  <a:pt x="29718" y="161544"/>
                </a:lnTo>
                <a:close/>
              </a:path>
            </a:pathLst>
          </a:custGeom>
          <a:solidFill>
            <a:srgbClr val="78A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8"/>
          <p:cNvSpPr/>
          <p:nvPr/>
        </p:nvSpPr>
        <p:spPr>
          <a:xfrm>
            <a:off x="1794395" y="3736848"/>
            <a:ext cx="190500" cy="171450"/>
          </a:xfrm>
          <a:custGeom>
            <a:avLst/>
            <a:gdLst/>
            <a:ahLst/>
            <a:cxnLst/>
            <a:rect l="l" t="t" r="r" b="b"/>
            <a:pathLst>
              <a:path w="190500" h="171450">
                <a:moveTo>
                  <a:pt x="28956" y="161543"/>
                </a:moveTo>
                <a:lnTo>
                  <a:pt x="190500" y="0"/>
                </a:lnTo>
                <a:lnTo>
                  <a:pt x="161544" y="9905"/>
                </a:lnTo>
                <a:lnTo>
                  <a:pt x="0" y="171450"/>
                </a:lnTo>
                <a:lnTo>
                  <a:pt x="28956" y="161543"/>
                </a:lnTo>
                <a:close/>
              </a:path>
            </a:pathLst>
          </a:custGeom>
          <a:solidFill>
            <a:srgbClr val="78AE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9"/>
          <p:cNvSpPr/>
          <p:nvPr/>
        </p:nvSpPr>
        <p:spPr>
          <a:xfrm>
            <a:off x="1737245" y="3746754"/>
            <a:ext cx="218694" cy="182880"/>
          </a:xfrm>
          <a:custGeom>
            <a:avLst/>
            <a:gdLst/>
            <a:ahLst/>
            <a:cxnLst/>
            <a:rect l="l" t="t" r="r" b="b"/>
            <a:pathLst>
              <a:path w="218694" h="182880">
                <a:moveTo>
                  <a:pt x="57150" y="161544"/>
                </a:moveTo>
                <a:lnTo>
                  <a:pt x="218694" y="0"/>
                </a:lnTo>
                <a:lnTo>
                  <a:pt x="161544" y="20574"/>
                </a:lnTo>
                <a:lnTo>
                  <a:pt x="0" y="182880"/>
                </a:lnTo>
                <a:lnTo>
                  <a:pt x="57150" y="161544"/>
                </a:lnTo>
                <a:close/>
              </a:path>
            </a:pathLst>
          </a:custGeom>
          <a:solidFill>
            <a:srgbClr val="79AF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50"/>
          <p:cNvSpPr/>
          <p:nvPr/>
        </p:nvSpPr>
        <p:spPr>
          <a:xfrm>
            <a:off x="1775345" y="3746754"/>
            <a:ext cx="180594" cy="168401"/>
          </a:xfrm>
          <a:custGeom>
            <a:avLst/>
            <a:gdLst/>
            <a:ahLst/>
            <a:cxnLst/>
            <a:rect l="l" t="t" r="r" b="b"/>
            <a:pathLst>
              <a:path w="180594" h="168401">
                <a:moveTo>
                  <a:pt x="19050" y="161544"/>
                </a:moveTo>
                <a:lnTo>
                  <a:pt x="180594" y="0"/>
                </a:lnTo>
                <a:lnTo>
                  <a:pt x="161544" y="6858"/>
                </a:lnTo>
                <a:lnTo>
                  <a:pt x="0" y="168401"/>
                </a:lnTo>
                <a:lnTo>
                  <a:pt x="19050" y="161544"/>
                </a:lnTo>
                <a:close/>
              </a:path>
            </a:pathLst>
          </a:custGeom>
          <a:solidFill>
            <a:srgbClr val="79AF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51"/>
          <p:cNvSpPr/>
          <p:nvPr/>
        </p:nvSpPr>
        <p:spPr>
          <a:xfrm>
            <a:off x="1756295" y="3753612"/>
            <a:ext cx="180594" cy="168401"/>
          </a:xfrm>
          <a:custGeom>
            <a:avLst/>
            <a:gdLst/>
            <a:ahLst/>
            <a:cxnLst/>
            <a:rect l="l" t="t" r="r" b="b"/>
            <a:pathLst>
              <a:path w="180594" h="168401">
                <a:moveTo>
                  <a:pt x="19050" y="161543"/>
                </a:moveTo>
                <a:lnTo>
                  <a:pt x="180594" y="0"/>
                </a:lnTo>
                <a:lnTo>
                  <a:pt x="161544" y="6858"/>
                </a:lnTo>
                <a:lnTo>
                  <a:pt x="0" y="168401"/>
                </a:lnTo>
                <a:lnTo>
                  <a:pt x="19050" y="161543"/>
                </a:lnTo>
                <a:close/>
              </a:path>
            </a:pathLst>
          </a:custGeom>
          <a:solidFill>
            <a:srgbClr val="79B0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52"/>
          <p:cNvSpPr/>
          <p:nvPr/>
        </p:nvSpPr>
        <p:spPr>
          <a:xfrm>
            <a:off x="1737245" y="3760470"/>
            <a:ext cx="180594" cy="169163"/>
          </a:xfrm>
          <a:custGeom>
            <a:avLst/>
            <a:gdLst/>
            <a:ahLst/>
            <a:cxnLst/>
            <a:rect l="l" t="t" r="r" b="b"/>
            <a:pathLst>
              <a:path w="180594" h="169163">
                <a:moveTo>
                  <a:pt x="19050" y="161543"/>
                </a:moveTo>
                <a:lnTo>
                  <a:pt x="180594" y="0"/>
                </a:lnTo>
                <a:lnTo>
                  <a:pt x="161544" y="6857"/>
                </a:lnTo>
                <a:lnTo>
                  <a:pt x="0" y="169163"/>
                </a:lnTo>
                <a:lnTo>
                  <a:pt x="19050" y="161543"/>
                </a:lnTo>
                <a:close/>
              </a:path>
            </a:pathLst>
          </a:custGeom>
          <a:solidFill>
            <a:srgbClr val="7AB1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53"/>
          <p:cNvSpPr/>
          <p:nvPr/>
        </p:nvSpPr>
        <p:spPr>
          <a:xfrm>
            <a:off x="1682381" y="3767328"/>
            <a:ext cx="216407" cy="184404"/>
          </a:xfrm>
          <a:custGeom>
            <a:avLst/>
            <a:gdLst/>
            <a:ahLst/>
            <a:cxnLst/>
            <a:rect l="l" t="t" r="r" b="b"/>
            <a:pathLst>
              <a:path w="216407" h="184404">
                <a:moveTo>
                  <a:pt x="54863" y="162306"/>
                </a:moveTo>
                <a:lnTo>
                  <a:pt x="216407" y="0"/>
                </a:lnTo>
                <a:lnTo>
                  <a:pt x="162306" y="22860"/>
                </a:lnTo>
                <a:lnTo>
                  <a:pt x="0" y="184404"/>
                </a:lnTo>
                <a:lnTo>
                  <a:pt x="54863" y="162306"/>
                </a:lnTo>
                <a:close/>
              </a:path>
            </a:pathLst>
          </a:custGeom>
          <a:solidFill>
            <a:srgbClr val="7BB2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54"/>
          <p:cNvSpPr/>
          <p:nvPr/>
        </p:nvSpPr>
        <p:spPr>
          <a:xfrm>
            <a:off x="1709813" y="3767328"/>
            <a:ext cx="188975" cy="172974"/>
          </a:xfrm>
          <a:custGeom>
            <a:avLst/>
            <a:gdLst/>
            <a:ahLst/>
            <a:cxnLst/>
            <a:rect l="l" t="t" r="r" b="b"/>
            <a:pathLst>
              <a:path w="188975" h="172974">
                <a:moveTo>
                  <a:pt x="27431" y="162306"/>
                </a:moveTo>
                <a:lnTo>
                  <a:pt x="188975" y="0"/>
                </a:lnTo>
                <a:lnTo>
                  <a:pt x="161544" y="11430"/>
                </a:lnTo>
                <a:lnTo>
                  <a:pt x="0" y="172974"/>
                </a:lnTo>
                <a:lnTo>
                  <a:pt x="27431" y="162306"/>
                </a:lnTo>
                <a:close/>
              </a:path>
            </a:pathLst>
          </a:custGeom>
          <a:solidFill>
            <a:srgbClr val="7BB2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55"/>
          <p:cNvSpPr/>
          <p:nvPr/>
        </p:nvSpPr>
        <p:spPr>
          <a:xfrm>
            <a:off x="1682381" y="3778758"/>
            <a:ext cx="188975" cy="172974"/>
          </a:xfrm>
          <a:custGeom>
            <a:avLst/>
            <a:gdLst/>
            <a:ahLst/>
            <a:cxnLst/>
            <a:rect l="l" t="t" r="r" b="b"/>
            <a:pathLst>
              <a:path w="188975" h="172974">
                <a:moveTo>
                  <a:pt x="27431" y="161543"/>
                </a:moveTo>
                <a:lnTo>
                  <a:pt x="188975" y="0"/>
                </a:lnTo>
                <a:lnTo>
                  <a:pt x="162306" y="11429"/>
                </a:lnTo>
                <a:lnTo>
                  <a:pt x="0" y="172974"/>
                </a:lnTo>
                <a:lnTo>
                  <a:pt x="27431" y="161543"/>
                </a:lnTo>
                <a:close/>
              </a:path>
            </a:pathLst>
          </a:custGeom>
          <a:solidFill>
            <a:srgbClr val="7BB3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56"/>
          <p:cNvSpPr/>
          <p:nvPr/>
        </p:nvSpPr>
        <p:spPr>
          <a:xfrm>
            <a:off x="1656473" y="3790188"/>
            <a:ext cx="188213" cy="173736"/>
          </a:xfrm>
          <a:custGeom>
            <a:avLst/>
            <a:gdLst/>
            <a:ahLst/>
            <a:cxnLst/>
            <a:rect l="l" t="t" r="r" b="b"/>
            <a:pathLst>
              <a:path w="188213" h="173736">
                <a:moveTo>
                  <a:pt x="25907" y="161544"/>
                </a:moveTo>
                <a:lnTo>
                  <a:pt x="188213" y="0"/>
                </a:lnTo>
                <a:lnTo>
                  <a:pt x="161544" y="12191"/>
                </a:lnTo>
                <a:lnTo>
                  <a:pt x="0" y="173736"/>
                </a:lnTo>
                <a:lnTo>
                  <a:pt x="25907" y="161544"/>
                </a:lnTo>
                <a:close/>
              </a:path>
            </a:pathLst>
          </a:custGeom>
          <a:solidFill>
            <a:srgbClr val="7CB4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57"/>
          <p:cNvSpPr/>
          <p:nvPr/>
        </p:nvSpPr>
        <p:spPr>
          <a:xfrm>
            <a:off x="1629803" y="3802379"/>
            <a:ext cx="188214" cy="173736"/>
          </a:xfrm>
          <a:custGeom>
            <a:avLst/>
            <a:gdLst/>
            <a:ahLst/>
            <a:cxnLst/>
            <a:rect l="l" t="t" r="r" b="b"/>
            <a:pathLst>
              <a:path w="188214" h="173736">
                <a:moveTo>
                  <a:pt x="26670" y="161544"/>
                </a:moveTo>
                <a:lnTo>
                  <a:pt x="188214" y="0"/>
                </a:lnTo>
                <a:lnTo>
                  <a:pt x="162306" y="12192"/>
                </a:lnTo>
                <a:lnTo>
                  <a:pt x="0" y="173736"/>
                </a:lnTo>
                <a:lnTo>
                  <a:pt x="26670" y="161544"/>
                </a:lnTo>
                <a:close/>
              </a:path>
            </a:pathLst>
          </a:custGeom>
          <a:solidFill>
            <a:srgbClr val="7DB5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58"/>
          <p:cNvSpPr/>
          <p:nvPr/>
        </p:nvSpPr>
        <p:spPr>
          <a:xfrm>
            <a:off x="1604657" y="3814572"/>
            <a:ext cx="187452" cy="173736"/>
          </a:xfrm>
          <a:custGeom>
            <a:avLst/>
            <a:gdLst/>
            <a:ahLst/>
            <a:cxnLst/>
            <a:rect l="l" t="t" r="r" b="b"/>
            <a:pathLst>
              <a:path w="187452" h="173736">
                <a:moveTo>
                  <a:pt x="25146" y="161543"/>
                </a:moveTo>
                <a:lnTo>
                  <a:pt x="187452" y="0"/>
                </a:lnTo>
                <a:lnTo>
                  <a:pt x="161544" y="12191"/>
                </a:lnTo>
                <a:lnTo>
                  <a:pt x="0" y="173736"/>
                </a:lnTo>
                <a:lnTo>
                  <a:pt x="25146" y="161543"/>
                </a:lnTo>
                <a:close/>
              </a:path>
            </a:pathLst>
          </a:custGeom>
          <a:solidFill>
            <a:srgbClr val="7EB6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9"/>
          <p:cNvSpPr/>
          <p:nvPr/>
        </p:nvSpPr>
        <p:spPr>
          <a:xfrm>
            <a:off x="1579511" y="3826764"/>
            <a:ext cx="186690" cy="174498"/>
          </a:xfrm>
          <a:custGeom>
            <a:avLst/>
            <a:gdLst/>
            <a:ahLst/>
            <a:cxnLst/>
            <a:rect l="l" t="t" r="r" b="b"/>
            <a:pathLst>
              <a:path w="186690" h="174498">
                <a:moveTo>
                  <a:pt x="25146" y="161544"/>
                </a:moveTo>
                <a:lnTo>
                  <a:pt x="186690" y="0"/>
                </a:lnTo>
                <a:lnTo>
                  <a:pt x="162306" y="12953"/>
                </a:lnTo>
                <a:lnTo>
                  <a:pt x="0" y="174498"/>
                </a:lnTo>
                <a:lnTo>
                  <a:pt x="25146" y="161544"/>
                </a:lnTo>
                <a:close/>
              </a:path>
            </a:pathLst>
          </a:custGeom>
          <a:solidFill>
            <a:srgbClr val="7FB7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60"/>
          <p:cNvSpPr/>
          <p:nvPr/>
        </p:nvSpPr>
        <p:spPr>
          <a:xfrm>
            <a:off x="1592465" y="3826764"/>
            <a:ext cx="173736" cy="167639"/>
          </a:xfrm>
          <a:custGeom>
            <a:avLst/>
            <a:gdLst/>
            <a:ahLst/>
            <a:cxnLst/>
            <a:rect l="l" t="t" r="r" b="b"/>
            <a:pathLst>
              <a:path w="173736" h="167639">
                <a:moveTo>
                  <a:pt x="12191" y="161544"/>
                </a:moveTo>
                <a:lnTo>
                  <a:pt x="173736" y="0"/>
                </a:lnTo>
                <a:lnTo>
                  <a:pt x="161544" y="6096"/>
                </a:lnTo>
                <a:lnTo>
                  <a:pt x="0" y="167639"/>
                </a:lnTo>
                <a:lnTo>
                  <a:pt x="12191" y="161544"/>
                </a:lnTo>
                <a:close/>
              </a:path>
            </a:pathLst>
          </a:custGeom>
          <a:solidFill>
            <a:srgbClr val="7FB7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61"/>
          <p:cNvSpPr/>
          <p:nvPr/>
        </p:nvSpPr>
        <p:spPr>
          <a:xfrm>
            <a:off x="1579511" y="3832860"/>
            <a:ext cx="174498" cy="168401"/>
          </a:xfrm>
          <a:custGeom>
            <a:avLst/>
            <a:gdLst/>
            <a:ahLst/>
            <a:cxnLst/>
            <a:rect l="l" t="t" r="r" b="b"/>
            <a:pathLst>
              <a:path w="174498" h="168401">
                <a:moveTo>
                  <a:pt x="12954" y="161543"/>
                </a:moveTo>
                <a:lnTo>
                  <a:pt x="174498" y="0"/>
                </a:lnTo>
                <a:lnTo>
                  <a:pt x="162306" y="6857"/>
                </a:lnTo>
                <a:lnTo>
                  <a:pt x="0" y="168401"/>
                </a:lnTo>
                <a:lnTo>
                  <a:pt x="12954" y="161543"/>
                </a:lnTo>
                <a:close/>
              </a:path>
            </a:pathLst>
          </a:custGeom>
          <a:solidFill>
            <a:srgbClr val="7FB8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62"/>
          <p:cNvSpPr/>
          <p:nvPr/>
        </p:nvSpPr>
        <p:spPr>
          <a:xfrm>
            <a:off x="1555889" y="3839717"/>
            <a:ext cx="185928" cy="174498"/>
          </a:xfrm>
          <a:custGeom>
            <a:avLst/>
            <a:gdLst/>
            <a:ahLst/>
            <a:cxnLst/>
            <a:rect l="l" t="t" r="r" b="b"/>
            <a:pathLst>
              <a:path w="185928" h="174498">
                <a:moveTo>
                  <a:pt x="23621" y="161544"/>
                </a:moveTo>
                <a:lnTo>
                  <a:pt x="185928" y="0"/>
                </a:lnTo>
                <a:lnTo>
                  <a:pt x="161544" y="12954"/>
                </a:lnTo>
                <a:lnTo>
                  <a:pt x="0" y="174498"/>
                </a:lnTo>
                <a:lnTo>
                  <a:pt x="23621" y="161544"/>
                </a:lnTo>
                <a:close/>
              </a:path>
            </a:pathLst>
          </a:custGeom>
          <a:solidFill>
            <a:srgbClr val="80B9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63"/>
          <p:cNvSpPr/>
          <p:nvPr/>
        </p:nvSpPr>
        <p:spPr>
          <a:xfrm>
            <a:off x="1532267" y="3852672"/>
            <a:ext cx="185166" cy="175260"/>
          </a:xfrm>
          <a:custGeom>
            <a:avLst/>
            <a:gdLst/>
            <a:ahLst/>
            <a:cxnLst/>
            <a:rect l="l" t="t" r="r" b="b"/>
            <a:pathLst>
              <a:path w="185166" h="175260">
                <a:moveTo>
                  <a:pt x="23621" y="161543"/>
                </a:moveTo>
                <a:lnTo>
                  <a:pt x="185166" y="0"/>
                </a:lnTo>
                <a:lnTo>
                  <a:pt x="161544" y="12953"/>
                </a:lnTo>
                <a:lnTo>
                  <a:pt x="0" y="175260"/>
                </a:lnTo>
                <a:lnTo>
                  <a:pt x="23621" y="161543"/>
                </a:lnTo>
                <a:close/>
              </a:path>
            </a:pathLst>
          </a:custGeom>
          <a:solidFill>
            <a:srgbClr val="80BA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64"/>
          <p:cNvSpPr/>
          <p:nvPr/>
        </p:nvSpPr>
        <p:spPr>
          <a:xfrm>
            <a:off x="1508645" y="3865626"/>
            <a:ext cx="185166" cy="176022"/>
          </a:xfrm>
          <a:custGeom>
            <a:avLst/>
            <a:gdLst/>
            <a:ahLst/>
            <a:cxnLst/>
            <a:rect l="l" t="t" r="r" b="b"/>
            <a:pathLst>
              <a:path w="185166" h="176022">
                <a:moveTo>
                  <a:pt x="23621" y="162306"/>
                </a:moveTo>
                <a:lnTo>
                  <a:pt x="185166" y="0"/>
                </a:lnTo>
                <a:lnTo>
                  <a:pt x="161544" y="13715"/>
                </a:lnTo>
                <a:lnTo>
                  <a:pt x="0" y="176022"/>
                </a:lnTo>
                <a:lnTo>
                  <a:pt x="23621" y="162306"/>
                </a:lnTo>
                <a:close/>
              </a:path>
            </a:pathLst>
          </a:custGeom>
          <a:solidFill>
            <a:srgbClr val="81BB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65"/>
          <p:cNvSpPr/>
          <p:nvPr/>
        </p:nvSpPr>
        <p:spPr>
          <a:xfrm>
            <a:off x="1520075" y="3865626"/>
            <a:ext cx="173736" cy="169163"/>
          </a:xfrm>
          <a:custGeom>
            <a:avLst/>
            <a:gdLst/>
            <a:ahLst/>
            <a:cxnLst/>
            <a:rect l="l" t="t" r="r" b="b"/>
            <a:pathLst>
              <a:path w="173736" h="169163">
                <a:moveTo>
                  <a:pt x="12191" y="162306"/>
                </a:moveTo>
                <a:lnTo>
                  <a:pt x="173736" y="0"/>
                </a:lnTo>
                <a:lnTo>
                  <a:pt x="162306" y="6858"/>
                </a:lnTo>
                <a:lnTo>
                  <a:pt x="0" y="169163"/>
                </a:lnTo>
                <a:lnTo>
                  <a:pt x="12191" y="162306"/>
                </a:lnTo>
                <a:close/>
              </a:path>
            </a:pathLst>
          </a:custGeom>
          <a:solidFill>
            <a:srgbClr val="81BB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66"/>
          <p:cNvSpPr/>
          <p:nvPr/>
        </p:nvSpPr>
        <p:spPr>
          <a:xfrm>
            <a:off x="1508645" y="3872484"/>
            <a:ext cx="173736" cy="169163"/>
          </a:xfrm>
          <a:custGeom>
            <a:avLst/>
            <a:gdLst/>
            <a:ahLst/>
            <a:cxnLst/>
            <a:rect l="l" t="t" r="r" b="b"/>
            <a:pathLst>
              <a:path w="173736" h="169163">
                <a:moveTo>
                  <a:pt x="11430" y="162305"/>
                </a:moveTo>
                <a:lnTo>
                  <a:pt x="173736" y="0"/>
                </a:lnTo>
                <a:lnTo>
                  <a:pt x="161544" y="6857"/>
                </a:lnTo>
                <a:lnTo>
                  <a:pt x="0" y="169163"/>
                </a:lnTo>
                <a:lnTo>
                  <a:pt x="11430" y="162305"/>
                </a:lnTo>
                <a:close/>
              </a:path>
            </a:pathLst>
          </a:custGeom>
          <a:solidFill>
            <a:srgbClr val="81BD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67"/>
          <p:cNvSpPr/>
          <p:nvPr/>
        </p:nvSpPr>
        <p:spPr>
          <a:xfrm>
            <a:off x="1486547" y="3879341"/>
            <a:ext cx="183642" cy="176022"/>
          </a:xfrm>
          <a:custGeom>
            <a:avLst/>
            <a:gdLst/>
            <a:ahLst/>
            <a:cxnLst/>
            <a:rect l="l" t="t" r="r" b="b"/>
            <a:pathLst>
              <a:path w="183642" h="176022">
                <a:moveTo>
                  <a:pt x="22097" y="162306"/>
                </a:moveTo>
                <a:lnTo>
                  <a:pt x="183642" y="0"/>
                </a:lnTo>
                <a:lnTo>
                  <a:pt x="161544" y="14478"/>
                </a:lnTo>
                <a:lnTo>
                  <a:pt x="0" y="176022"/>
                </a:lnTo>
                <a:lnTo>
                  <a:pt x="22097" y="162306"/>
                </a:lnTo>
                <a:close/>
              </a:path>
            </a:pathLst>
          </a:custGeom>
          <a:solidFill>
            <a:srgbClr val="82BE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68"/>
          <p:cNvSpPr/>
          <p:nvPr/>
        </p:nvSpPr>
        <p:spPr>
          <a:xfrm>
            <a:off x="1464449" y="3893820"/>
            <a:ext cx="183641" cy="176021"/>
          </a:xfrm>
          <a:custGeom>
            <a:avLst/>
            <a:gdLst/>
            <a:ahLst/>
            <a:cxnLst/>
            <a:rect l="l" t="t" r="r" b="b"/>
            <a:pathLst>
              <a:path w="183641" h="176021">
                <a:moveTo>
                  <a:pt x="22097" y="161543"/>
                </a:moveTo>
                <a:lnTo>
                  <a:pt x="183641" y="0"/>
                </a:lnTo>
                <a:lnTo>
                  <a:pt x="161544" y="13715"/>
                </a:lnTo>
                <a:lnTo>
                  <a:pt x="0" y="176021"/>
                </a:lnTo>
                <a:lnTo>
                  <a:pt x="22097" y="161543"/>
                </a:lnTo>
                <a:close/>
              </a:path>
            </a:pathLst>
          </a:custGeom>
          <a:solidFill>
            <a:srgbClr val="83BF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9"/>
          <p:cNvSpPr/>
          <p:nvPr/>
        </p:nvSpPr>
        <p:spPr>
          <a:xfrm>
            <a:off x="1443113" y="3907536"/>
            <a:ext cx="182880" cy="176784"/>
          </a:xfrm>
          <a:custGeom>
            <a:avLst/>
            <a:gdLst/>
            <a:ahLst/>
            <a:cxnLst/>
            <a:rect l="l" t="t" r="r" b="b"/>
            <a:pathLst>
              <a:path w="182880" h="176784">
                <a:moveTo>
                  <a:pt x="21336" y="162305"/>
                </a:moveTo>
                <a:lnTo>
                  <a:pt x="182880" y="0"/>
                </a:lnTo>
                <a:lnTo>
                  <a:pt x="162306" y="15239"/>
                </a:lnTo>
                <a:lnTo>
                  <a:pt x="0" y="176784"/>
                </a:lnTo>
                <a:lnTo>
                  <a:pt x="21336" y="162305"/>
                </a:lnTo>
                <a:close/>
              </a:path>
            </a:pathLst>
          </a:custGeom>
          <a:solidFill>
            <a:srgbClr val="84C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70"/>
          <p:cNvSpPr/>
          <p:nvPr/>
        </p:nvSpPr>
        <p:spPr>
          <a:xfrm>
            <a:off x="1453781" y="3907536"/>
            <a:ext cx="172212" cy="169163"/>
          </a:xfrm>
          <a:custGeom>
            <a:avLst/>
            <a:gdLst/>
            <a:ahLst/>
            <a:cxnLst/>
            <a:rect l="l" t="t" r="r" b="b"/>
            <a:pathLst>
              <a:path w="172212" h="169163">
                <a:moveTo>
                  <a:pt x="10668" y="162305"/>
                </a:moveTo>
                <a:lnTo>
                  <a:pt x="172212" y="0"/>
                </a:lnTo>
                <a:lnTo>
                  <a:pt x="161544" y="7619"/>
                </a:lnTo>
                <a:lnTo>
                  <a:pt x="0" y="169163"/>
                </a:lnTo>
                <a:lnTo>
                  <a:pt x="10668" y="162305"/>
                </a:lnTo>
                <a:close/>
              </a:path>
            </a:pathLst>
          </a:custGeom>
          <a:solidFill>
            <a:srgbClr val="84C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71"/>
          <p:cNvSpPr/>
          <p:nvPr/>
        </p:nvSpPr>
        <p:spPr>
          <a:xfrm>
            <a:off x="1443113" y="3915155"/>
            <a:ext cx="172212" cy="169164"/>
          </a:xfrm>
          <a:custGeom>
            <a:avLst/>
            <a:gdLst/>
            <a:ahLst/>
            <a:cxnLst/>
            <a:rect l="l" t="t" r="r" b="b"/>
            <a:pathLst>
              <a:path w="172212" h="169164">
                <a:moveTo>
                  <a:pt x="10668" y="161544"/>
                </a:moveTo>
                <a:lnTo>
                  <a:pt x="172212" y="0"/>
                </a:lnTo>
                <a:lnTo>
                  <a:pt x="162306" y="7620"/>
                </a:lnTo>
                <a:lnTo>
                  <a:pt x="0" y="169164"/>
                </a:lnTo>
                <a:lnTo>
                  <a:pt x="10668" y="161544"/>
                </a:lnTo>
                <a:close/>
              </a:path>
            </a:pathLst>
          </a:custGeom>
          <a:solidFill>
            <a:srgbClr val="84C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72"/>
          <p:cNvSpPr/>
          <p:nvPr/>
        </p:nvSpPr>
        <p:spPr>
          <a:xfrm>
            <a:off x="1422539" y="3922776"/>
            <a:ext cx="182880" cy="176022"/>
          </a:xfrm>
          <a:custGeom>
            <a:avLst/>
            <a:gdLst/>
            <a:ahLst/>
            <a:cxnLst/>
            <a:rect l="l" t="t" r="r" b="b"/>
            <a:pathLst>
              <a:path w="182880" h="176022">
                <a:moveTo>
                  <a:pt x="20574" y="161544"/>
                </a:moveTo>
                <a:lnTo>
                  <a:pt x="182880" y="0"/>
                </a:lnTo>
                <a:lnTo>
                  <a:pt x="162306" y="14477"/>
                </a:lnTo>
                <a:lnTo>
                  <a:pt x="0" y="176022"/>
                </a:lnTo>
                <a:lnTo>
                  <a:pt x="20574" y="161544"/>
                </a:lnTo>
                <a:close/>
              </a:path>
            </a:pathLst>
          </a:custGeom>
          <a:solidFill>
            <a:srgbClr val="85C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73"/>
          <p:cNvSpPr/>
          <p:nvPr/>
        </p:nvSpPr>
        <p:spPr>
          <a:xfrm>
            <a:off x="1402727" y="3937254"/>
            <a:ext cx="182118" cy="176784"/>
          </a:xfrm>
          <a:custGeom>
            <a:avLst/>
            <a:gdLst/>
            <a:ahLst/>
            <a:cxnLst/>
            <a:rect l="l" t="t" r="r" b="b"/>
            <a:pathLst>
              <a:path w="182118" h="176784">
                <a:moveTo>
                  <a:pt x="19812" y="161544"/>
                </a:moveTo>
                <a:lnTo>
                  <a:pt x="182118" y="0"/>
                </a:lnTo>
                <a:lnTo>
                  <a:pt x="162306" y="15240"/>
                </a:lnTo>
                <a:lnTo>
                  <a:pt x="0" y="176784"/>
                </a:lnTo>
                <a:lnTo>
                  <a:pt x="19812" y="161544"/>
                </a:lnTo>
                <a:close/>
              </a:path>
            </a:pathLst>
          </a:custGeom>
          <a:solidFill>
            <a:srgbClr val="86C2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74"/>
          <p:cNvSpPr/>
          <p:nvPr/>
        </p:nvSpPr>
        <p:spPr>
          <a:xfrm>
            <a:off x="1412633" y="3937254"/>
            <a:ext cx="172212" cy="169163"/>
          </a:xfrm>
          <a:custGeom>
            <a:avLst/>
            <a:gdLst/>
            <a:ahLst/>
            <a:cxnLst/>
            <a:rect l="l" t="t" r="r" b="b"/>
            <a:pathLst>
              <a:path w="172212" h="169163">
                <a:moveTo>
                  <a:pt x="9906" y="161544"/>
                </a:moveTo>
                <a:lnTo>
                  <a:pt x="172212" y="0"/>
                </a:lnTo>
                <a:lnTo>
                  <a:pt x="162306" y="7620"/>
                </a:lnTo>
                <a:lnTo>
                  <a:pt x="0" y="169163"/>
                </a:lnTo>
                <a:lnTo>
                  <a:pt x="9906" y="161544"/>
                </a:lnTo>
                <a:close/>
              </a:path>
            </a:pathLst>
          </a:custGeom>
          <a:solidFill>
            <a:srgbClr val="86C2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75"/>
          <p:cNvSpPr/>
          <p:nvPr/>
        </p:nvSpPr>
        <p:spPr>
          <a:xfrm>
            <a:off x="1402727" y="3944874"/>
            <a:ext cx="172212" cy="169163"/>
          </a:xfrm>
          <a:custGeom>
            <a:avLst/>
            <a:gdLst/>
            <a:ahLst/>
            <a:cxnLst/>
            <a:rect l="l" t="t" r="r" b="b"/>
            <a:pathLst>
              <a:path w="172212" h="169163">
                <a:moveTo>
                  <a:pt x="9906" y="161543"/>
                </a:moveTo>
                <a:lnTo>
                  <a:pt x="172212" y="0"/>
                </a:lnTo>
                <a:lnTo>
                  <a:pt x="162306" y="7620"/>
                </a:lnTo>
                <a:lnTo>
                  <a:pt x="0" y="169163"/>
                </a:lnTo>
                <a:lnTo>
                  <a:pt x="9906" y="161543"/>
                </a:lnTo>
                <a:close/>
              </a:path>
            </a:pathLst>
          </a:custGeom>
          <a:solidFill>
            <a:srgbClr val="86C3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76"/>
          <p:cNvSpPr/>
          <p:nvPr/>
        </p:nvSpPr>
        <p:spPr>
          <a:xfrm>
            <a:off x="1383677" y="3952494"/>
            <a:ext cx="181356" cy="176783"/>
          </a:xfrm>
          <a:custGeom>
            <a:avLst/>
            <a:gdLst/>
            <a:ahLst/>
            <a:cxnLst/>
            <a:rect l="l" t="t" r="r" b="b"/>
            <a:pathLst>
              <a:path w="181356" h="176783">
                <a:moveTo>
                  <a:pt x="19050" y="161543"/>
                </a:moveTo>
                <a:lnTo>
                  <a:pt x="181356" y="0"/>
                </a:lnTo>
                <a:lnTo>
                  <a:pt x="161544" y="15239"/>
                </a:lnTo>
                <a:lnTo>
                  <a:pt x="0" y="176783"/>
                </a:lnTo>
                <a:lnTo>
                  <a:pt x="19050" y="161543"/>
                </a:lnTo>
                <a:close/>
              </a:path>
            </a:pathLst>
          </a:custGeom>
          <a:solidFill>
            <a:srgbClr val="87C4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7"/>
          <p:cNvSpPr/>
          <p:nvPr/>
        </p:nvSpPr>
        <p:spPr>
          <a:xfrm>
            <a:off x="1365389" y="3967734"/>
            <a:ext cx="179832" cy="176783"/>
          </a:xfrm>
          <a:custGeom>
            <a:avLst/>
            <a:gdLst/>
            <a:ahLst/>
            <a:cxnLst/>
            <a:rect l="l" t="t" r="r" b="b"/>
            <a:pathLst>
              <a:path w="179832" h="176783">
                <a:moveTo>
                  <a:pt x="18287" y="161543"/>
                </a:moveTo>
                <a:lnTo>
                  <a:pt x="179832" y="0"/>
                </a:lnTo>
                <a:lnTo>
                  <a:pt x="161544" y="15239"/>
                </a:lnTo>
                <a:lnTo>
                  <a:pt x="0" y="176783"/>
                </a:lnTo>
                <a:lnTo>
                  <a:pt x="18287" y="161543"/>
                </a:lnTo>
                <a:close/>
              </a:path>
            </a:pathLst>
          </a:custGeom>
          <a:solidFill>
            <a:srgbClr val="88C56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78"/>
          <p:cNvSpPr/>
          <p:nvPr/>
        </p:nvSpPr>
        <p:spPr>
          <a:xfrm>
            <a:off x="1347863" y="3982974"/>
            <a:ext cx="179069" cy="177546"/>
          </a:xfrm>
          <a:custGeom>
            <a:avLst/>
            <a:gdLst/>
            <a:ahLst/>
            <a:cxnLst/>
            <a:rect l="l" t="t" r="r" b="b"/>
            <a:pathLst>
              <a:path w="179069" h="177546">
                <a:moveTo>
                  <a:pt x="17525" y="161543"/>
                </a:moveTo>
                <a:lnTo>
                  <a:pt x="179069" y="0"/>
                </a:lnTo>
                <a:lnTo>
                  <a:pt x="161544" y="16001"/>
                </a:lnTo>
                <a:lnTo>
                  <a:pt x="0" y="177546"/>
                </a:lnTo>
                <a:lnTo>
                  <a:pt x="17525" y="161543"/>
                </a:lnTo>
                <a:close/>
              </a:path>
            </a:pathLst>
          </a:custGeom>
          <a:solidFill>
            <a:srgbClr val="8AC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9"/>
          <p:cNvSpPr/>
          <p:nvPr/>
        </p:nvSpPr>
        <p:spPr>
          <a:xfrm>
            <a:off x="1330337" y="3998976"/>
            <a:ext cx="179069" cy="177546"/>
          </a:xfrm>
          <a:custGeom>
            <a:avLst/>
            <a:gdLst/>
            <a:ahLst/>
            <a:cxnLst/>
            <a:rect l="l" t="t" r="r" b="b"/>
            <a:pathLst>
              <a:path w="179069" h="177546">
                <a:moveTo>
                  <a:pt x="17525" y="161544"/>
                </a:moveTo>
                <a:lnTo>
                  <a:pt x="179069" y="0"/>
                </a:lnTo>
                <a:lnTo>
                  <a:pt x="161544" y="16001"/>
                </a:lnTo>
                <a:lnTo>
                  <a:pt x="0" y="177546"/>
                </a:lnTo>
                <a:lnTo>
                  <a:pt x="17525" y="161544"/>
                </a:lnTo>
                <a:close/>
              </a:path>
            </a:pathLst>
          </a:custGeom>
          <a:solidFill>
            <a:srgbClr val="8BC86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80"/>
          <p:cNvSpPr/>
          <p:nvPr/>
        </p:nvSpPr>
        <p:spPr>
          <a:xfrm>
            <a:off x="1314335" y="4014978"/>
            <a:ext cx="177546" cy="178308"/>
          </a:xfrm>
          <a:custGeom>
            <a:avLst/>
            <a:gdLst/>
            <a:ahLst/>
            <a:cxnLst/>
            <a:rect l="l" t="t" r="r" b="b"/>
            <a:pathLst>
              <a:path w="177546" h="178308">
                <a:moveTo>
                  <a:pt x="16002" y="161544"/>
                </a:moveTo>
                <a:lnTo>
                  <a:pt x="0" y="178308"/>
                </a:lnTo>
                <a:lnTo>
                  <a:pt x="161544" y="16763"/>
                </a:lnTo>
                <a:lnTo>
                  <a:pt x="177546" y="0"/>
                </a:lnTo>
                <a:lnTo>
                  <a:pt x="16002" y="161544"/>
                </a:lnTo>
                <a:close/>
              </a:path>
            </a:pathLst>
          </a:custGeom>
          <a:solidFill>
            <a:srgbClr val="8CC9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81"/>
          <p:cNvSpPr/>
          <p:nvPr/>
        </p:nvSpPr>
        <p:spPr>
          <a:xfrm>
            <a:off x="3908945" y="4708398"/>
            <a:ext cx="161544" cy="162305"/>
          </a:xfrm>
          <a:custGeom>
            <a:avLst/>
            <a:gdLst/>
            <a:ahLst/>
            <a:cxnLst/>
            <a:rect l="l" t="t" r="r" b="b"/>
            <a:pathLst>
              <a:path w="161544" h="162305">
                <a:moveTo>
                  <a:pt x="0" y="162305"/>
                </a:moveTo>
                <a:lnTo>
                  <a:pt x="145541" y="16763"/>
                </a:lnTo>
                <a:lnTo>
                  <a:pt x="161544" y="0"/>
                </a:lnTo>
                <a:lnTo>
                  <a:pt x="0" y="162305"/>
                </a:lnTo>
                <a:close/>
              </a:path>
            </a:pathLst>
          </a:custGeom>
          <a:solidFill>
            <a:srgbClr val="8CCB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82"/>
          <p:cNvSpPr/>
          <p:nvPr/>
        </p:nvSpPr>
        <p:spPr>
          <a:xfrm>
            <a:off x="3908945" y="4691634"/>
            <a:ext cx="176022" cy="179069"/>
          </a:xfrm>
          <a:custGeom>
            <a:avLst/>
            <a:gdLst/>
            <a:ahLst/>
            <a:cxnLst/>
            <a:rect l="l" t="t" r="r" b="b"/>
            <a:pathLst>
              <a:path w="176022" h="179069">
                <a:moveTo>
                  <a:pt x="0" y="179069"/>
                </a:moveTo>
                <a:lnTo>
                  <a:pt x="161544" y="16763"/>
                </a:lnTo>
                <a:lnTo>
                  <a:pt x="176022" y="0"/>
                </a:lnTo>
                <a:lnTo>
                  <a:pt x="14477" y="162305"/>
                </a:lnTo>
                <a:lnTo>
                  <a:pt x="0" y="179069"/>
                </a:lnTo>
                <a:close/>
              </a:path>
            </a:pathLst>
          </a:custGeom>
          <a:solidFill>
            <a:srgbClr val="8DCD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83"/>
          <p:cNvSpPr/>
          <p:nvPr/>
        </p:nvSpPr>
        <p:spPr>
          <a:xfrm>
            <a:off x="3923423" y="4674870"/>
            <a:ext cx="176022" cy="179069"/>
          </a:xfrm>
          <a:custGeom>
            <a:avLst/>
            <a:gdLst/>
            <a:ahLst/>
            <a:cxnLst/>
            <a:rect l="l" t="t" r="r" b="b"/>
            <a:pathLst>
              <a:path w="176022" h="179069">
                <a:moveTo>
                  <a:pt x="0" y="179069"/>
                </a:moveTo>
                <a:lnTo>
                  <a:pt x="161544" y="16763"/>
                </a:lnTo>
                <a:lnTo>
                  <a:pt x="176022" y="0"/>
                </a:lnTo>
                <a:lnTo>
                  <a:pt x="14478" y="161543"/>
                </a:lnTo>
                <a:lnTo>
                  <a:pt x="0" y="179069"/>
                </a:lnTo>
                <a:close/>
              </a:path>
            </a:pathLst>
          </a:custGeom>
          <a:solidFill>
            <a:srgbClr val="8ECE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84"/>
          <p:cNvSpPr/>
          <p:nvPr/>
        </p:nvSpPr>
        <p:spPr>
          <a:xfrm>
            <a:off x="3937901" y="4658106"/>
            <a:ext cx="174497" cy="178308"/>
          </a:xfrm>
          <a:custGeom>
            <a:avLst/>
            <a:gdLst/>
            <a:ahLst/>
            <a:cxnLst/>
            <a:rect l="l" t="t" r="r" b="b"/>
            <a:pathLst>
              <a:path w="174497" h="178308">
                <a:moveTo>
                  <a:pt x="0" y="178308"/>
                </a:moveTo>
                <a:lnTo>
                  <a:pt x="161543" y="16764"/>
                </a:lnTo>
                <a:lnTo>
                  <a:pt x="174497" y="0"/>
                </a:lnTo>
                <a:lnTo>
                  <a:pt x="12953" y="161544"/>
                </a:lnTo>
                <a:lnTo>
                  <a:pt x="0" y="178308"/>
                </a:lnTo>
                <a:close/>
              </a:path>
            </a:pathLst>
          </a:custGeom>
          <a:solidFill>
            <a:srgbClr val="90D0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85"/>
          <p:cNvSpPr/>
          <p:nvPr/>
        </p:nvSpPr>
        <p:spPr>
          <a:xfrm>
            <a:off x="3950855" y="4640580"/>
            <a:ext cx="174498" cy="179070"/>
          </a:xfrm>
          <a:custGeom>
            <a:avLst/>
            <a:gdLst/>
            <a:ahLst/>
            <a:cxnLst/>
            <a:rect l="l" t="t" r="r" b="b"/>
            <a:pathLst>
              <a:path w="174498" h="179070">
                <a:moveTo>
                  <a:pt x="0" y="179070"/>
                </a:moveTo>
                <a:lnTo>
                  <a:pt x="161543" y="17525"/>
                </a:lnTo>
                <a:lnTo>
                  <a:pt x="174498" y="0"/>
                </a:lnTo>
                <a:lnTo>
                  <a:pt x="12953" y="161544"/>
                </a:lnTo>
                <a:lnTo>
                  <a:pt x="0" y="179070"/>
                </a:lnTo>
                <a:close/>
              </a:path>
            </a:pathLst>
          </a:custGeom>
          <a:solidFill>
            <a:srgbClr val="91D1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86"/>
          <p:cNvSpPr/>
          <p:nvPr/>
        </p:nvSpPr>
        <p:spPr>
          <a:xfrm>
            <a:off x="3950855" y="4648962"/>
            <a:ext cx="168401" cy="170687"/>
          </a:xfrm>
          <a:custGeom>
            <a:avLst/>
            <a:gdLst/>
            <a:ahLst/>
            <a:cxnLst/>
            <a:rect l="l" t="t" r="r" b="b"/>
            <a:pathLst>
              <a:path w="168401" h="170687">
                <a:moveTo>
                  <a:pt x="0" y="170687"/>
                </a:moveTo>
                <a:lnTo>
                  <a:pt x="161543" y="9143"/>
                </a:lnTo>
                <a:lnTo>
                  <a:pt x="168401" y="0"/>
                </a:lnTo>
                <a:lnTo>
                  <a:pt x="6096" y="161543"/>
                </a:lnTo>
                <a:lnTo>
                  <a:pt x="0" y="170687"/>
                </a:lnTo>
                <a:close/>
              </a:path>
            </a:pathLst>
          </a:custGeom>
          <a:solidFill>
            <a:srgbClr val="91D1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87"/>
          <p:cNvSpPr/>
          <p:nvPr/>
        </p:nvSpPr>
        <p:spPr>
          <a:xfrm>
            <a:off x="3956951" y="4640580"/>
            <a:ext cx="168401" cy="169925"/>
          </a:xfrm>
          <a:custGeom>
            <a:avLst/>
            <a:gdLst/>
            <a:ahLst/>
            <a:cxnLst/>
            <a:rect l="l" t="t" r="r" b="b"/>
            <a:pathLst>
              <a:path w="168401" h="169925">
                <a:moveTo>
                  <a:pt x="0" y="169925"/>
                </a:moveTo>
                <a:lnTo>
                  <a:pt x="162305" y="8382"/>
                </a:lnTo>
                <a:lnTo>
                  <a:pt x="168401" y="0"/>
                </a:lnTo>
                <a:lnTo>
                  <a:pt x="6857" y="161544"/>
                </a:lnTo>
                <a:lnTo>
                  <a:pt x="0" y="169925"/>
                </a:lnTo>
                <a:close/>
              </a:path>
            </a:pathLst>
          </a:custGeom>
          <a:solidFill>
            <a:srgbClr val="90D2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88"/>
          <p:cNvSpPr/>
          <p:nvPr/>
        </p:nvSpPr>
        <p:spPr>
          <a:xfrm>
            <a:off x="3963809" y="4623054"/>
            <a:ext cx="172974" cy="179070"/>
          </a:xfrm>
          <a:custGeom>
            <a:avLst/>
            <a:gdLst/>
            <a:ahLst/>
            <a:cxnLst/>
            <a:rect l="l" t="t" r="r" b="b"/>
            <a:pathLst>
              <a:path w="172974" h="179070">
                <a:moveTo>
                  <a:pt x="0" y="179070"/>
                </a:moveTo>
                <a:lnTo>
                  <a:pt x="161544" y="17525"/>
                </a:lnTo>
                <a:lnTo>
                  <a:pt x="172974" y="0"/>
                </a:lnTo>
                <a:lnTo>
                  <a:pt x="11430" y="161544"/>
                </a:lnTo>
                <a:lnTo>
                  <a:pt x="0" y="179070"/>
                </a:lnTo>
                <a:close/>
              </a:path>
            </a:pathLst>
          </a:custGeom>
          <a:solidFill>
            <a:srgbClr val="92D3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9"/>
          <p:cNvSpPr/>
          <p:nvPr/>
        </p:nvSpPr>
        <p:spPr>
          <a:xfrm>
            <a:off x="3975239" y="4604766"/>
            <a:ext cx="172973" cy="179832"/>
          </a:xfrm>
          <a:custGeom>
            <a:avLst/>
            <a:gdLst/>
            <a:ahLst/>
            <a:cxnLst/>
            <a:rect l="l" t="t" r="r" b="b"/>
            <a:pathLst>
              <a:path w="172973" h="179832">
                <a:moveTo>
                  <a:pt x="0" y="179832"/>
                </a:moveTo>
                <a:lnTo>
                  <a:pt x="161543" y="18287"/>
                </a:lnTo>
                <a:lnTo>
                  <a:pt x="172973" y="0"/>
                </a:lnTo>
                <a:lnTo>
                  <a:pt x="11429" y="161544"/>
                </a:lnTo>
                <a:lnTo>
                  <a:pt x="0" y="179832"/>
                </a:lnTo>
                <a:close/>
              </a:path>
            </a:pathLst>
          </a:custGeom>
          <a:solidFill>
            <a:srgbClr val="92D4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90"/>
          <p:cNvSpPr/>
          <p:nvPr/>
        </p:nvSpPr>
        <p:spPr>
          <a:xfrm>
            <a:off x="3975239" y="4613910"/>
            <a:ext cx="166877" cy="170687"/>
          </a:xfrm>
          <a:custGeom>
            <a:avLst/>
            <a:gdLst/>
            <a:ahLst/>
            <a:cxnLst/>
            <a:rect l="l" t="t" r="r" b="b"/>
            <a:pathLst>
              <a:path w="166877" h="170687">
                <a:moveTo>
                  <a:pt x="0" y="170687"/>
                </a:moveTo>
                <a:lnTo>
                  <a:pt x="161543" y="9143"/>
                </a:lnTo>
                <a:lnTo>
                  <a:pt x="166877" y="0"/>
                </a:lnTo>
                <a:lnTo>
                  <a:pt x="5333" y="161543"/>
                </a:lnTo>
                <a:lnTo>
                  <a:pt x="0" y="170687"/>
                </a:lnTo>
                <a:close/>
              </a:path>
            </a:pathLst>
          </a:custGeom>
          <a:solidFill>
            <a:srgbClr val="92D4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91"/>
          <p:cNvSpPr/>
          <p:nvPr/>
        </p:nvSpPr>
        <p:spPr>
          <a:xfrm>
            <a:off x="3980573" y="4604766"/>
            <a:ext cx="167639" cy="170687"/>
          </a:xfrm>
          <a:custGeom>
            <a:avLst/>
            <a:gdLst/>
            <a:ahLst/>
            <a:cxnLst/>
            <a:rect l="l" t="t" r="r" b="b"/>
            <a:pathLst>
              <a:path w="167639" h="170687">
                <a:moveTo>
                  <a:pt x="0" y="170687"/>
                </a:moveTo>
                <a:lnTo>
                  <a:pt x="161544" y="9144"/>
                </a:lnTo>
                <a:lnTo>
                  <a:pt x="167639" y="0"/>
                </a:lnTo>
                <a:lnTo>
                  <a:pt x="6096" y="161544"/>
                </a:lnTo>
                <a:lnTo>
                  <a:pt x="0" y="170687"/>
                </a:lnTo>
                <a:close/>
              </a:path>
            </a:pathLst>
          </a:custGeom>
          <a:solidFill>
            <a:srgbClr val="92D6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92"/>
          <p:cNvSpPr/>
          <p:nvPr/>
        </p:nvSpPr>
        <p:spPr>
          <a:xfrm>
            <a:off x="3986669" y="4587240"/>
            <a:ext cx="171450" cy="179070"/>
          </a:xfrm>
          <a:custGeom>
            <a:avLst/>
            <a:gdLst/>
            <a:ahLst/>
            <a:cxnLst/>
            <a:rect l="l" t="t" r="r" b="b"/>
            <a:pathLst>
              <a:path w="171450" h="179070">
                <a:moveTo>
                  <a:pt x="0" y="179070"/>
                </a:moveTo>
                <a:lnTo>
                  <a:pt x="161543" y="17525"/>
                </a:lnTo>
                <a:lnTo>
                  <a:pt x="171450" y="0"/>
                </a:lnTo>
                <a:lnTo>
                  <a:pt x="9905" y="161544"/>
                </a:lnTo>
                <a:lnTo>
                  <a:pt x="0" y="179070"/>
                </a:lnTo>
                <a:close/>
              </a:path>
            </a:pathLst>
          </a:custGeom>
          <a:solidFill>
            <a:srgbClr val="94D6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93"/>
          <p:cNvSpPr/>
          <p:nvPr/>
        </p:nvSpPr>
        <p:spPr>
          <a:xfrm>
            <a:off x="3996575" y="4568952"/>
            <a:ext cx="170687" cy="179832"/>
          </a:xfrm>
          <a:custGeom>
            <a:avLst/>
            <a:gdLst/>
            <a:ahLst/>
            <a:cxnLst/>
            <a:rect l="l" t="t" r="r" b="b"/>
            <a:pathLst>
              <a:path w="170687" h="179832">
                <a:moveTo>
                  <a:pt x="0" y="179832"/>
                </a:moveTo>
                <a:lnTo>
                  <a:pt x="161544" y="18287"/>
                </a:lnTo>
                <a:lnTo>
                  <a:pt x="170687" y="0"/>
                </a:lnTo>
                <a:lnTo>
                  <a:pt x="9144" y="161544"/>
                </a:lnTo>
                <a:lnTo>
                  <a:pt x="0" y="179832"/>
                </a:lnTo>
                <a:close/>
              </a:path>
            </a:pathLst>
          </a:custGeom>
          <a:solidFill>
            <a:srgbClr val="94D8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94"/>
          <p:cNvSpPr/>
          <p:nvPr/>
        </p:nvSpPr>
        <p:spPr>
          <a:xfrm>
            <a:off x="4005719" y="4550664"/>
            <a:ext cx="169925" cy="179832"/>
          </a:xfrm>
          <a:custGeom>
            <a:avLst/>
            <a:gdLst/>
            <a:ahLst/>
            <a:cxnLst/>
            <a:rect l="l" t="t" r="r" b="b"/>
            <a:pathLst>
              <a:path w="169925" h="179832">
                <a:moveTo>
                  <a:pt x="0" y="179832"/>
                </a:moveTo>
                <a:lnTo>
                  <a:pt x="161543" y="18287"/>
                </a:lnTo>
                <a:lnTo>
                  <a:pt x="169925" y="0"/>
                </a:lnTo>
                <a:lnTo>
                  <a:pt x="8382" y="161544"/>
                </a:lnTo>
                <a:lnTo>
                  <a:pt x="0" y="179832"/>
                </a:lnTo>
                <a:close/>
              </a:path>
            </a:pathLst>
          </a:custGeom>
          <a:solidFill>
            <a:srgbClr val="95D9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95"/>
          <p:cNvSpPr/>
          <p:nvPr/>
        </p:nvSpPr>
        <p:spPr>
          <a:xfrm>
            <a:off x="4014101" y="4531614"/>
            <a:ext cx="169925" cy="180594"/>
          </a:xfrm>
          <a:custGeom>
            <a:avLst/>
            <a:gdLst/>
            <a:ahLst/>
            <a:cxnLst/>
            <a:rect l="l" t="t" r="r" b="b"/>
            <a:pathLst>
              <a:path w="169925" h="180594">
                <a:moveTo>
                  <a:pt x="0" y="180594"/>
                </a:moveTo>
                <a:lnTo>
                  <a:pt x="161543" y="19050"/>
                </a:lnTo>
                <a:lnTo>
                  <a:pt x="169925" y="0"/>
                </a:lnTo>
                <a:lnTo>
                  <a:pt x="7619" y="162306"/>
                </a:lnTo>
                <a:lnTo>
                  <a:pt x="0" y="180594"/>
                </a:lnTo>
                <a:close/>
              </a:path>
            </a:pathLst>
          </a:custGeom>
          <a:solidFill>
            <a:srgbClr val="96D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96"/>
          <p:cNvSpPr/>
          <p:nvPr/>
        </p:nvSpPr>
        <p:spPr>
          <a:xfrm>
            <a:off x="4014101" y="4541520"/>
            <a:ext cx="165353" cy="170687"/>
          </a:xfrm>
          <a:custGeom>
            <a:avLst/>
            <a:gdLst/>
            <a:ahLst/>
            <a:cxnLst/>
            <a:rect l="l" t="t" r="r" b="b"/>
            <a:pathLst>
              <a:path w="165353" h="170687">
                <a:moveTo>
                  <a:pt x="0" y="170687"/>
                </a:moveTo>
                <a:lnTo>
                  <a:pt x="161543" y="9143"/>
                </a:lnTo>
                <a:lnTo>
                  <a:pt x="165353" y="0"/>
                </a:lnTo>
                <a:lnTo>
                  <a:pt x="3809" y="161543"/>
                </a:lnTo>
                <a:lnTo>
                  <a:pt x="0" y="170687"/>
                </a:lnTo>
                <a:close/>
              </a:path>
            </a:pathLst>
          </a:custGeom>
          <a:solidFill>
            <a:srgbClr val="96D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97"/>
          <p:cNvSpPr/>
          <p:nvPr/>
        </p:nvSpPr>
        <p:spPr>
          <a:xfrm>
            <a:off x="4017911" y="4531614"/>
            <a:ext cx="166116" cy="171450"/>
          </a:xfrm>
          <a:custGeom>
            <a:avLst/>
            <a:gdLst/>
            <a:ahLst/>
            <a:cxnLst/>
            <a:rect l="l" t="t" r="r" b="b"/>
            <a:pathLst>
              <a:path w="166116" h="171450">
                <a:moveTo>
                  <a:pt x="0" y="171450"/>
                </a:moveTo>
                <a:lnTo>
                  <a:pt x="161544" y="9906"/>
                </a:lnTo>
                <a:lnTo>
                  <a:pt x="166116" y="0"/>
                </a:lnTo>
                <a:lnTo>
                  <a:pt x="3810" y="162306"/>
                </a:lnTo>
                <a:lnTo>
                  <a:pt x="0" y="171450"/>
                </a:lnTo>
                <a:close/>
              </a:path>
            </a:pathLst>
          </a:custGeom>
          <a:solidFill>
            <a:srgbClr val="96D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98"/>
          <p:cNvSpPr/>
          <p:nvPr/>
        </p:nvSpPr>
        <p:spPr>
          <a:xfrm>
            <a:off x="4021721" y="4513326"/>
            <a:ext cx="168401" cy="180594"/>
          </a:xfrm>
          <a:custGeom>
            <a:avLst/>
            <a:gdLst/>
            <a:ahLst/>
            <a:cxnLst/>
            <a:rect l="l" t="t" r="r" b="b"/>
            <a:pathLst>
              <a:path w="168401" h="180594">
                <a:moveTo>
                  <a:pt x="0" y="180594"/>
                </a:moveTo>
                <a:lnTo>
                  <a:pt x="162306" y="18287"/>
                </a:lnTo>
                <a:lnTo>
                  <a:pt x="168401" y="0"/>
                </a:lnTo>
                <a:lnTo>
                  <a:pt x="6858" y="161544"/>
                </a:lnTo>
                <a:lnTo>
                  <a:pt x="0" y="180594"/>
                </a:lnTo>
                <a:close/>
              </a:path>
            </a:pathLst>
          </a:custGeom>
          <a:solidFill>
            <a:srgbClr val="96DC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9"/>
          <p:cNvSpPr/>
          <p:nvPr/>
        </p:nvSpPr>
        <p:spPr>
          <a:xfrm>
            <a:off x="4028579" y="4494276"/>
            <a:ext cx="167639" cy="180594"/>
          </a:xfrm>
          <a:custGeom>
            <a:avLst/>
            <a:gdLst/>
            <a:ahLst/>
            <a:cxnLst/>
            <a:rect l="l" t="t" r="r" b="b"/>
            <a:pathLst>
              <a:path w="167639" h="180594">
                <a:moveTo>
                  <a:pt x="0" y="180594"/>
                </a:moveTo>
                <a:lnTo>
                  <a:pt x="161543" y="19050"/>
                </a:lnTo>
                <a:lnTo>
                  <a:pt x="167639" y="0"/>
                </a:lnTo>
                <a:lnTo>
                  <a:pt x="6095" y="161544"/>
                </a:lnTo>
                <a:lnTo>
                  <a:pt x="0" y="180594"/>
                </a:lnTo>
                <a:close/>
              </a:path>
            </a:pathLst>
          </a:custGeom>
          <a:solidFill>
            <a:srgbClr val="97DC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100"/>
          <p:cNvSpPr/>
          <p:nvPr/>
        </p:nvSpPr>
        <p:spPr>
          <a:xfrm>
            <a:off x="4034675" y="4475226"/>
            <a:ext cx="166878" cy="180594"/>
          </a:xfrm>
          <a:custGeom>
            <a:avLst/>
            <a:gdLst/>
            <a:ahLst/>
            <a:cxnLst/>
            <a:rect l="l" t="t" r="r" b="b"/>
            <a:pathLst>
              <a:path w="166878" h="180594">
                <a:moveTo>
                  <a:pt x="0" y="180594"/>
                </a:moveTo>
                <a:lnTo>
                  <a:pt x="161544" y="19050"/>
                </a:lnTo>
                <a:lnTo>
                  <a:pt x="166878" y="0"/>
                </a:lnTo>
                <a:lnTo>
                  <a:pt x="5334" y="161544"/>
                </a:lnTo>
                <a:lnTo>
                  <a:pt x="0" y="180594"/>
                </a:lnTo>
                <a:close/>
              </a:path>
            </a:pathLst>
          </a:custGeom>
          <a:solidFill>
            <a:srgbClr val="98DD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101"/>
          <p:cNvSpPr/>
          <p:nvPr/>
        </p:nvSpPr>
        <p:spPr>
          <a:xfrm>
            <a:off x="4040009" y="4456176"/>
            <a:ext cx="165353" cy="180594"/>
          </a:xfrm>
          <a:custGeom>
            <a:avLst/>
            <a:gdLst/>
            <a:ahLst/>
            <a:cxnLst/>
            <a:rect l="l" t="t" r="r" b="b"/>
            <a:pathLst>
              <a:path w="165353" h="180594">
                <a:moveTo>
                  <a:pt x="0" y="180594"/>
                </a:moveTo>
                <a:lnTo>
                  <a:pt x="161544" y="19050"/>
                </a:lnTo>
                <a:lnTo>
                  <a:pt x="165353" y="0"/>
                </a:lnTo>
                <a:lnTo>
                  <a:pt x="3810" y="161544"/>
                </a:lnTo>
                <a:lnTo>
                  <a:pt x="0" y="180594"/>
                </a:lnTo>
                <a:close/>
              </a:path>
            </a:pathLst>
          </a:custGeom>
          <a:solidFill>
            <a:srgbClr val="98DE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102"/>
          <p:cNvSpPr/>
          <p:nvPr/>
        </p:nvSpPr>
        <p:spPr>
          <a:xfrm>
            <a:off x="4043819" y="4437126"/>
            <a:ext cx="165353" cy="180594"/>
          </a:xfrm>
          <a:custGeom>
            <a:avLst/>
            <a:gdLst/>
            <a:ahLst/>
            <a:cxnLst/>
            <a:rect l="l" t="t" r="r" b="b"/>
            <a:pathLst>
              <a:path w="165353" h="180594">
                <a:moveTo>
                  <a:pt x="0" y="180594"/>
                </a:moveTo>
                <a:lnTo>
                  <a:pt x="161543" y="19050"/>
                </a:lnTo>
                <a:lnTo>
                  <a:pt x="165353" y="0"/>
                </a:lnTo>
                <a:lnTo>
                  <a:pt x="3048" y="161544"/>
                </a:lnTo>
                <a:lnTo>
                  <a:pt x="0" y="180594"/>
                </a:lnTo>
                <a:close/>
              </a:path>
            </a:pathLst>
          </a:custGeom>
          <a:solidFill>
            <a:srgbClr val="99D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103"/>
          <p:cNvSpPr/>
          <p:nvPr/>
        </p:nvSpPr>
        <p:spPr>
          <a:xfrm>
            <a:off x="4046867" y="4417314"/>
            <a:ext cx="164591" cy="181356"/>
          </a:xfrm>
          <a:custGeom>
            <a:avLst/>
            <a:gdLst/>
            <a:ahLst/>
            <a:cxnLst/>
            <a:rect l="l" t="t" r="r" b="b"/>
            <a:pathLst>
              <a:path w="164591" h="181356">
                <a:moveTo>
                  <a:pt x="0" y="181356"/>
                </a:moveTo>
                <a:lnTo>
                  <a:pt x="162305" y="19812"/>
                </a:lnTo>
                <a:lnTo>
                  <a:pt x="164591" y="0"/>
                </a:lnTo>
                <a:lnTo>
                  <a:pt x="2286" y="161544"/>
                </a:lnTo>
                <a:lnTo>
                  <a:pt x="0" y="181356"/>
                </a:lnTo>
                <a:close/>
              </a:path>
            </a:pathLst>
          </a:custGeom>
          <a:solidFill>
            <a:srgbClr val="99DF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04"/>
          <p:cNvSpPr/>
          <p:nvPr/>
        </p:nvSpPr>
        <p:spPr>
          <a:xfrm>
            <a:off x="4049153" y="4398264"/>
            <a:ext cx="163067" cy="180594"/>
          </a:xfrm>
          <a:custGeom>
            <a:avLst/>
            <a:gdLst/>
            <a:ahLst/>
            <a:cxnLst/>
            <a:rect l="l" t="t" r="r" b="b"/>
            <a:pathLst>
              <a:path w="163067" h="180594">
                <a:moveTo>
                  <a:pt x="0" y="180594"/>
                </a:moveTo>
                <a:lnTo>
                  <a:pt x="162305" y="19050"/>
                </a:lnTo>
                <a:lnTo>
                  <a:pt x="163067" y="0"/>
                </a:lnTo>
                <a:lnTo>
                  <a:pt x="1524" y="161544"/>
                </a:lnTo>
                <a:lnTo>
                  <a:pt x="0" y="180594"/>
                </a:lnTo>
                <a:close/>
              </a:path>
            </a:pathLst>
          </a:custGeom>
          <a:solidFill>
            <a:srgbClr val="9ADF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105"/>
          <p:cNvSpPr/>
          <p:nvPr/>
        </p:nvSpPr>
        <p:spPr>
          <a:xfrm>
            <a:off x="4050677" y="4378452"/>
            <a:ext cx="162305" cy="181356"/>
          </a:xfrm>
          <a:custGeom>
            <a:avLst/>
            <a:gdLst/>
            <a:ahLst/>
            <a:cxnLst/>
            <a:rect l="l" t="t" r="r" b="b"/>
            <a:pathLst>
              <a:path w="162305" h="181356">
                <a:moveTo>
                  <a:pt x="0" y="181356"/>
                </a:moveTo>
                <a:lnTo>
                  <a:pt x="161543" y="19812"/>
                </a:lnTo>
                <a:lnTo>
                  <a:pt x="162305" y="0"/>
                </a:lnTo>
                <a:lnTo>
                  <a:pt x="762" y="161544"/>
                </a:lnTo>
                <a:lnTo>
                  <a:pt x="0" y="181356"/>
                </a:lnTo>
                <a:close/>
              </a:path>
            </a:pathLst>
          </a:custGeom>
          <a:solidFill>
            <a:srgbClr val="9AE0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106"/>
          <p:cNvSpPr/>
          <p:nvPr/>
        </p:nvSpPr>
        <p:spPr>
          <a:xfrm>
            <a:off x="4050677" y="4358640"/>
            <a:ext cx="162305" cy="181356"/>
          </a:xfrm>
          <a:custGeom>
            <a:avLst/>
            <a:gdLst/>
            <a:ahLst/>
            <a:cxnLst/>
            <a:rect l="l" t="t" r="r" b="b"/>
            <a:pathLst>
              <a:path w="162305" h="181356">
                <a:moveTo>
                  <a:pt x="762" y="181356"/>
                </a:moveTo>
                <a:lnTo>
                  <a:pt x="162305" y="19812"/>
                </a:lnTo>
                <a:lnTo>
                  <a:pt x="161543" y="0"/>
                </a:lnTo>
                <a:lnTo>
                  <a:pt x="0" y="161544"/>
                </a:lnTo>
                <a:lnTo>
                  <a:pt x="762" y="181356"/>
                </a:lnTo>
                <a:close/>
              </a:path>
            </a:pathLst>
          </a:custGeom>
          <a:solidFill>
            <a:srgbClr val="9AE0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107"/>
          <p:cNvSpPr/>
          <p:nvPr/>
        </p:nvSpPr>
        <p:spPr>
          <a:xfrm>
            <a:off x="4049153" y="4338828"/>
            <a:ext cx="163067" cy="181356"/>
          </a:xfrm>
          <a:custGeom>
            <a:avLst/>
            <a:gdLst/>
            <a:ahLst/>
            <a:cxnLst/>
            <a:rect l="l" t="t" r="r" b="b"/>
            <a:pathLst>
              <a:path w="163067" h="181356">
                <a:moveTo>
                  <a:pt x="1524" y="181356"/>
                </a:moveTo>
                <a:lnTo>
                  <a:pt x="163067" y="19812"/>
                </a:lnTo>
                <a:lnTo>
                  <a:pt x="162305" y="0"/>
                </a:lnTo>
                <a:lnTo>
                  <a:pt x="0" y="162306"/>
                </a:lnTo>
                <a:lnTo>
                  <a:pt x="1524" y="181356"/>
                </a:lnTo>
                <a:close/>
              </a:path>
            </a:pathLst>
          </a:custGeom>
          <a:solidFill>
            <a:srgbClr val="9AE0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108"/>
          <p:cNvSpPr/>
          <p:nvPr/>
        </p:nvSpPr>
        <p:spPr>
          <a:xfrm>
            <a:off x="4046867" y="4319778"/>
            <a:ext cx="164591" cy="181356"/>
          </a:xfrm>
          <a:custGeom>
            <a:avLst/>
            <a:gdLst/>
            <a:ahLst/>
            <a:cxnLst/>
            <a:rect l="l" t="t" r="r" b="b"/>
            <a:pathLst>
              <a:path w="164591" h="181356">
                <a:moveTo>
                  <a:pt x="2286" y="181356"/>
                </a:moveTo>
                <a:lnTo>
                  <a:pt x="164591" y="19050"/>
                </a:lnTo>
                <a:lnTo>
                  <a:pt x="162305" y="0"/>
                </a:lnTo>
                <a:lnTo>
                  <a:pt x="0" y="161544"/>
                </a:lnTo>
                <a:lnTo>
                  <a:pt x="2286" y="181356"/>
                </a:lnTo>
                <a:close/>
              </a:path>
            </a:pathLst>
          </a:custGeom>
          <a:solidFill>
            <a:srgbClr val="9ADF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9"/>
          <p:cNvSpPr/>
          <p:nvPr/>
        </p:nvSpPr>
        <p:spPr>
          <a:xfrm>
            <a:off x="4043819" y="4300728"/>
            <a:ext cx="165353" cy="180594"/>
          </a:xfrm>
          <a:custGeom>
            <a:avLst/>
            <a:gdLst/>
            <a:ahLst/>
            <a:cxnLst/>
            <a:rect l="l" t="t" r="r" b="b"/>
            <a:pathLst>
              <a:path w="165353" h="180594">
                <a:moveTo>
                  <a:pt x="3048" y="180594"/>
                </a:moveTo>
                <a:lnTo>
                  <a:pt x="165353" y="19050"/>
                </a:lnTo>
                <a:lnTo>
                  <a:pt x="161543" y="0"/>
                </a:lnTo>
                <a:lnTo>
                  <a:pt x="0" y="161544"/>
                </a:lnTo>
                <a:lnTo>
                  <a:pt x="3048" y="180594"/>
                </a:lnTo>
                <a:close/>
              </a:path>
            </a:pathLst>
          </a:custGeom>
          <a:solidFill>
            <a:srgbClr val="99DF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10"/>
          <p:cNvSpPr/>
          <p:nvPr/>
        </p:nvSpPr>
        <p:spPr>
          <a:xfrm>
            <a:off x="4040009" y="4280916"/>
            <a:ext cx="165353" cy="181356"/>
          </a:xfrm>
          <a:custGeom>
            <a:avLst/>
            <a:gdLst/>
            <a:ahLst/>
            <a:cxnLst/>
            <a:rect l="l" t="t" r="r" b="b"/>
            <a:pathLst>
              <a:path w="165353" h="181356">
                <a:moveTo>
                  <a:pt x="3810" y="181356"/>
                </a:moveTo>
                <a:lnTo>
                  <a:pt x="165353" y="19812"/>
                </a:lnTo>
                <a:lnTo>
                  <a:pt x="161544" y="0"/>
                </a:lnTo>
                <a:lnTo>
                  <a:pt x="0" y="162306"/>
                </a:lnTo>
                <a:lnTo>
                  <a:pt x="3810" y="181356"/>
                </a:lnTo>
                <a:close/>
              </a:path>
            </a:pathLst>
          </a:custGeom>
          <a:solidFill>
            <a:srgbClr val="99D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11"/>
          <p:cNvSpPr/>
          <p:nvPr/>
        </p:nvSpPr>
        <p:spPr>
          <a:xfrm>
            <a:off x="4034675" y="4262628"/>
            <a:ext cx="166878" cy="180594"/>
          </a:xfrm>
          <a:custGeom>
            <a:avLst/>
            <a:gdLst/>
            <a:ahLst/>
            <a:cxnLst/>
            <a:rect l="l" t="t" r="r" b="b"/>
            <a:pathLst>
              <a:path w="166878" h="180594">
                <a:moveTo>
                  <a:pt x="5334" y="180594"/>
                </a:moveTo>
                <a:lnTo>
                  <a:pt x="166878" y="18287"/>
                </a:lnTo>
                <a:lnTo>
                  <a:pt x="161544" y="0"/>
                </a:lnTo>
                <a:lnTo>
                  <a:pt x="0" y="161544"/>
                </a:lnTo>
                <a:lnTo>
                  <a:pt x="5334" y="180594"/>
                </a:lnTo>
                <a:close/>
              </a:path>
            </a:pathLst>
          </a:custGeom>
          <a:solidFill>
            <a:srgbClr val="98DE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12"/>
          <p:cNvSpPr/>
          <p:nvPr/>
        </p:nvSpPr>
        <p:spPr>
          <a:xfrm>
            <a:off x="4028579" y="4243578"/>
            <a:ext cx="167639" cy="180594"/>
          </a:xfrm>
          <a:custGeom>
            <a:avLst/>
            <a:gdLst/>
            <a:ahLst/>
            <a:cxnLst/>
            <a:rect l="l" t="t" r="r" b="b"/>
            <a:pathLst>
              <a:path w="167639" h="180594">
                <a:moveTo>
                  <a:pt x="6095" y="180594"/>
                </a:moveTo>
                <a:lnTo>
                  <a:pt x="167639" y="19050"/>
                </a:lnTo>
                <a:lnTo>
                  <a:pt x="161543" y="0"/>
                </a:lnTo>
                <a:lnTo>
                  <a:pt x="0" y="161544"/>
                </a:lnTo>
                <a:lnTo>
                  <a:pt x="6095" y="180594"/>
                </a:lnTo>
                <a:close/>
              </a:path>
            </a:pathLst>
          </a:custGeom>
          <a:solidFill>
            <a:srgbClr val="98DD7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13"/>
          <p:cNvSpPr/>
          <p:nvPr/>
        </p:nvSpPr>
        <p:spPr>
          <a:xfrm>
            <a:off x="4021721" y="4224528"/>
            <a:ext cx="168401" cy="180594"/>
          </a:xfrm>
          <a:custGeom>
            <a:avLst/>
            <a:gdLst/>
            <a:ahLst/>
            <a:cxnLst/>
            <a:rect l="l" t="t" r="r" b="b"/>
            <a:pathLst>
              <a:path w="168401" h="180594">
                <a:moveTo>
                  <a:pt x="6858" y="180594"/>
                </a:moveTo>
                <a:lnTo>
                  <a:pt x="168401" y="19050"/>
                </a:lnTo>
                <a:lnTo>
                  <a:pt x="162306" y="0"/>
                </a:lnTo>
                <a:lnTo>
                  <a:pt x="0" y="161544"/>
                </a:lnTo>
                <a:lnTo>
                  <a:pt x="6858" y="180594"/>
                </a:lnTo>
                <a:close/>
              </a:path>
            </a:pathLst>
          </a:custGeom>
          <a:solidFill>
            <a:srgbClr val="97DC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14"/>
          <p:cNvSpPr/>
          <p:nvPr/>
        </p:nvSpPr>
        <p:spPr>
          <a:xfrm>
            <a:off x="4014101" y="4206240"/>
            <a:ext cx="169925" cy="179832"/>
          </a:xfrm>
          <a:custGeom>
            <a:avLst/>
            <a:gdLst/>
            <a:ahLst/>
            <a:cxnLst/>
            <a:rect l="l" t="t" r="r" b="b"/>
            <a:pathLst>
              <a:path w="169925" h="179832">
                <a:moveTo>
                  <a:pt x="7619" y="179832"/>
                </a:moveTo>
                <a:lnTo>
                  <a:pt x="169925" y="18287"/>
                </a:lnTo>
                <a:lnTo>
                  <a:pt x="161543" y="0"/>
                </a:lnTo>
                <a:lnTo>
                  <a:pt x="0" y="161544"/>
                </a:lnTo>
                <a:lnTo>
                  <a:pt x="7619" y="179832"/>
                </a:lnTo>
                <a:close/>
              </a:path>
            </a:pathLst>
          </a:custGeom>
          <a:solidFill>
            <a:srgbClr val="96DC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15"/>
          <p:cNvSpPr/>
          <p:nvPr/>
        </p:nvSpPr>
        <p:spPr>
          <a:xfrm>
            <a:off x="4017911" y="4215384"/>
            <a:ext cx="166116" cy="170687"/>
          </a:xfrm>
          <a:custGeom>
            <a:avLst/>
            <a:gdLst/>
            <a:ahLst/>
            <a:cxnLst/>
            <a:rect l="l" t="t" r="r" b="b"/>
            <a:pathLst>
              <a:path w="166116" h="170687">
                <a:moveTo>
                  <a:pt x="3810" y="170687"/>
                </a:moveTo>
                <a:lnTo>
                  <a:pt x="166116" y="9143"/>
                </a:lnTo>
                <a:lnTo>
                  <a:pt x="161544" y="0"/>
                </a:lnTo>
                <a:lnTo>
                  <a:pt x="0" y="161543"/>
                </a:lnTo>
                <a:lnTo>
                  <a:pt x="3810" y="170687"/>
                </a:lnTo>
                <a:close/>
              </a:path>
            </a:pathLst>
          </a:custGeom>
          <a:solidFill>
            <a:srgbClr val="96DC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16"/>
          <p:cNvSpPr/>
          <p:nvPr/>
        </p:nvSpPr>
        <p:spPr>
          <a:xfrm>
            <a:off x="4014101" y="4206240"/>
            <a:ext cx="165353" cy="170687"/>
          </a:xfrm>
          <a:custGeom>
            <a:avLst/>
            <a:gdLst/>
            <a:ahLst/>
            <a:cxnLst/>
            <a:rect l="l" t="t" r="r" b="b"/>
            <a:pathLst>
              <a:path w="165353" h="170687">
                <a:moveTo>
                  <a:pt x="3809" y="170687"/>
                </a:moveTo>
                <a:lnTo>
                  <a:pt x="165353" y="9144"/>
                </a:lnTo>
                <a:lnTo>
                  <a:pt x="161543" y="0"/>
                </a:lnTo>
                <a:lnTo>
                  <a:pt x="0" y="161544"/>
                </a:lnTo>
                <a:lnTo>
                  <a:pt x="3809" y="170687"/>
                </a:lnTo>
                <a:close/>
              </a:path>
            </a:pathLst>
          </a:custGeom>
          <a:solidFill>
            <a:srgbClr val="96D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17"/>
          <p:cNvSpPr/>
          <p:nvPr/>
        </p:nvSpPr>
        <p:spPr>
          <a:xfrm>
            <a:off x="4005719" y="4187952"/>
            <a:ext cx="169925" cy="179832"/>
          </a:xfrm>
          <a:custGeom>
            <a:avLst/>
            <a:gdLst/>
            <a:ahLst/>
            <a:cxnLst/>
            <a:rect l="l" t="t" r="r" b="b"/>
            <a:pathLst>
              <a:path w="169925" h="179832">
                <a:moveTo>
                  <a:pt x="8382" y="179832"/>
                </a:moveTo>
                <a:lnTo>
                  <a:pt x="169925" y="18287"/>
                </a:lnTo>
                <a:lnTo>
                  <a:pt x="161543" y="0"/>
                </a:lnTo>
                <a:lnTo>
                  <a:pt x="0" y="161544"/>
                </a:lnTo>
                <a:lnTo>
                  <a:pt x="8382" y="179832"/>
                </a:lnTo>
                <a:close/>
              </a:path>
            </a:pathLst>
          </a:custGeom>
          <a:solidFill>
            <a:srgbClr val="96D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18"/>
          <p:cNvSpPr/>
          <p:nvPr/>
        </p:nvSpPr>
        <p:spPr>
          <a:xfrm>
            <a:off x="3996575" y="4169664"/>
            <a:ext cx="170687" cy="179832"/>
          </a:xfrm>
          <a:custGeom>
            <a:avLst/>
            <a:gdLst/>
            <a:ahLst/>
            <a:cxnLst/>
            <a:rect l="l" t="t" r="r" b="b"/>
            <a:pathLst>
              <a:path w="170687" h="179832">
                <a:moveTo>
                  <a:pt x="9144" y="179832"/>
                </a:moveTo>
                <a:lnTo>
                  <a:pt x="170687" y="18287"/>
                </a:lnTo>
                <a:lnTo>
                  <a:pt x="161544" y="0"/>
                </a:lnTo>
                <a:lnTo>
                  <a:pt x="0" y="161544"/>
                </a:lnTo>
                <a:lnTo>
                  <a:pt x="9144" y="179832"/>
                </a:lnTo>
                <a:close/>
              </a:path>
            </a:pathLst>
          </a:custGeom>
          <a:solidFill>
            <a:srgbClr val="95D9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9"/>
          <p:cNvSpPr/>
          <p:nvPr/>
        </p:nvSpPr>
        <p:spPr>
          <a:xfrm>
            <a:off x="3986669" y="4151376"/>
            <a:ext cx="171450" cy="179832"/>
          </a:xfrm>
          <a:custGeom>
            <a:avLst/>
            <a:gdLst/>
            <a:ahLst/>
            <a:cxnLst/>
            <a:rect l="l" t="t" r="r" b="b"/>
            <a:pathLst>
              <a:path w="171450" h="179832">
                <a:moveTo>
                  <a:pt x="9905" y="179832"/>
                </a:moveTo>
                <a:lnTo>
                  <a:pt x="171450" y="18287"/>
                </a:lnTo>
                <a:lnTo>
                  <a:pt x="161543" y="0"/>
                </a:lnTo>
                <a:lnTo>
                  <a:pt x="0" y="162306"/>
                </a:lnTo>
                <a:lnTo>
                  <a:pt x="9905" y="179832"/>
                </a:lnTo>
                <a:close/>
              </a:path>
            </a:pathLst>
          </a:custGeom>
          <a:solidFill>
            <a:srgbClr val="94D8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20"/>
          <p:cNvSpPr/>
          <p:nvPr/>
        </p:nvSpPr>
        <p:spPr>
          <a:xfrm>
            <a:off x="3975239" y="4133850"/>
            <a:ext cx="172973" cy="179832"/>
          </a:xfrm>
          <a:custGeom>
            <a:avLst/>
            <a:gdLst/>
            <a:ahLst/>
            <a:cxnLst/>
            <a:rect l="l" t="t" r="r" b="b"/>
            <a:pathLst>
              <a:path w="172973" h="179832">
                <a:moveTo>
                  <a:pt x="11429" y="179832"/>
                </a:moveTo>
                <a:lnTo>
                  <a:pt x="172973" y="17525"/>
                </a:lnTo>
                <a:lnTo>
                  <a:pt x="161543" y="0"/>
                </a:lnTo>
                <a:lnTo>
                  <a:pt x="0" y="161544"/>
                </a:lnTo>
                <a:lnTo>
                  <a:pt x="11429" y="179832"/>
                </a:lnTo>
                <a:close/>
              </a:path>
            </a:pathLst>
          </a:custGeom>
          <a:solidFill>
            <a:srgbClr val="94D6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21"/>
          <p:cNvSpPr/>
          <p:nvPr/>
        </p:nvSpPr>
        <p:spPr>
          <a:xfrm>
            <a:off x="3980573" y="4142994"/>
            <a:ext cx="167639" cy="170687"/>
          </a:xfrm>
          <a:custGeom>
            <a:avLst/>
            <a:gdLst/>
            <a:ahLst/>
            <a:cxnLst/>
            <a:rect l="l" t="t" r="r" b="b"/>
            <a:pathLst>
              <a:path w="167639" h="170687">
                <a:moveTo>
                  <a:pt x="6096" y="170687"/>
                </a:moveTo>
                <a:lnTo>
                  <a:pt x="167639" y="8381"/>
                </a:lnTo>
                <a:lnTo>
                  <a:pt x="161544" y="0"/>
                </a:lnTo>
                <a:lnTo>
                  <a:pt x="0" y="161543"/>
                </a:lnTo>
                <a:lnTo>
                  <a:pt x="6096" y="170687"/>
                </a:lnTo>
                <a:close/>
              </a:path>
            </a:pathLst>
          </a:custGeom>
          <a:solidFill>
            <a:srgbClr val="94D67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22"/>
          <p:cNvSpPr/>
          <p:nvPr/>
        </p:nvSpPr>
        <p:spPr>
          <a:xfrm>
            <a:off x="3975239" y="4133850"/>
            <a:ext cx="166877" cy="170687"/>
          </a:xfrm>
          <a:custGeom>
            <a:avLst/>
            <a:gdLst/>
            <a:ahLst/>
            <a:cxnLst/>
            <a:rect l="l" t="t" r="r" b="b"/>
            <a:pathLst>
              <a:path w="166877" h="170687">
                <a:moveTo>
                  <a:pt x="5333" y="170687"/>
                </a:moveTo>
                <a:lnTo>
                  <a:pt x="166877" y="9144"/>
                </a:lnTo>
                <a:lnTo>
                  <a:pt x="161543" y="0"/>
                </a:lnTo>
                <a:lnTo>
                  <a:pt x="0" y="161544"/>
                </a:lnTo>
                <a:lnTo>
                  <a:pt x="5333" y="170687"/>
                </a:lnTo>
                <a:close/>
              </a:path>
            </a:pathLst>
          </a:custGeom>
          <a:solidFill>
            <a:srgbClr val="92D6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23"/>
          <p:cNvSpPr/>
          <p:nvPr/>
        </p:nvSpPr>
        <p:spPr>
          <a:xfrm>
            <a:off x="3963809" y="4116324"/>
            <a:ext cx="172974" cy="179070"/>
          </a:xfrm>
          <a:custGeom>
            <a:avLst/>
            <a:gdLst/>
            <a:ahLst/>
            <a:cxnLst/>
            <a:rect l="l" t="t" r="r" b="b"/>
            <a:pathLst>
              <a:path w="172974" h="179070">
                <a:moveTo>
                  <a:pt x="11430" y="179070"/>
                </a:moveTo>
                <a:lnTo>
                  <a:pt x="172974" y="17525"/>
                </a:lnTo>
                <a:lnTo>
                  <a:pt x="161544" y="0"/>
                </a:lnTo>
                <a:lnTo>
                  <a:pt x="0" y="161543"/>
                </a:lnTo>
                <a:lnTo>
                  <a:pt x="11430" y="179070"/>
                </a:lnTo>
                <a:close/>
              </a:path>
            </a:pathLst>
          </a:custGeom>
          <a:solidFill>
            <a:srgbClr val="92D4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24"/>
          <p:cNvSpPr/>
          <p:nvPr/>
        </p:nvSpPr>
        <p:spPr>
          <a:xfrm>
            <a:off x="3950855" y="4098798"/>
            <a:ext cx="174498" cy="179069"/>
          </a:xfrm>
          <a:custGeom>
            <a:avLst/>
            <a:gdLst/>
            <a:ahLst/>
            <a:cxnLst/>
            <a:rect l="l" t="t" r="r" b="b"/>
            <a:pathLst>
              <a:path w="174498" h="179069">
                <a:moveTo>
                  <a:pt x="12953" y="179069"/>
                </a:moveTo>
                <a:lnTo>
                  <a:pt x="174498" y="17525"/>
                </a:lnTo>
                <a:lnTo>
                  <a:pt x="161543" y="0"/>
                </a:lnTo>
                <a:lnTo>
                  <a:pt x="0" y="161543"/>
                </a:lnTo>
                <a:lnTo>
                  <a:pt x="12953" y="179069"/>
                </a:lnTo>
                <a:close/>
              </a:path>
            </a:pathLst>
          </a:custGeom>
          <a:solidFill>
            <a:srgbClr val="92D3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25"/>
          <p:cNvSpPr/>
          <p:nvPr/>
        </p:nvSpPr>
        <p:spPr>
          <a:xfrm>
            <a:off x="3956951" y="4107941"/>
            <a:ext cx="168401" cy="169925"/>
          </a:xfrm>
          <a:custGeom>
            <a:avLst/>
            <a:gdLst/>
            <a:ahLst/>
            <a:cxnLst/>
            <a:rect l="l" t="t" r="r" b="b"/>
            <a:pathLst>
              <a:path w="168401" h="169925">
                <a:moveTo>
                  <a:pt x="6857" y="169925"/>
                </a:moveTo>
                <a:lnTo>
                  <a:pt x="168401" y="8382"/>
                </a:lnTo>
                <a:lnTo>
                  <a:pt x="162305" y="0"/>
                </a:lnTo>
                <a:lnTo>
                  <a:pt x="0" y="161544"/>
                </a:lnTo>
                <a:lnTo>
                  <a:pt x="6857" y="169925"/>
                </a:lnTo>
                <a:close/>
              </a:path>
            </a:pathLst>
          </a:custGeom>
          <a:solidFill>
            <a:srgbClr val="92D3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26"/>
          <p:cNvSpPr/>
          <p:nvPr/>
        </p:nvSpPr>
        <p:spPr>
          <a:xfrm>
            <a:off x="3950855" y="4098798"/>
            <a:ext cx="168401" cy="170687"/>
          </a:xfrm>
          <a:custGeom>
            <a:avLst/>
            <a:gdLst/>
            <a:ahLst/>
            <a:cxnLst/>
            <a:rect l="l" t="t" r="r" b="b"/>
            <a:pathLst>
              <a:path w="168401" h="170687">
                <a:moveTo>
                  <a:pt x="6096" y="170687"/>
                </a:moveTo>
                <a:lnTo>
                  <a:pt x="168401" y="9143"/>
                </a:lnTo>
                <a:lnTo>
                  <a:pt x="161543" y="0"/>
                </a:lnTo>
                <a:lnTo>
                  <a:pt x="0" y="161543"/>
                </a:lnTo>
                <a:lnTo>
                  <a:pt x="6096" y="170687"/>
                </a:lnTo>
                <a:close/>
              </a:path>
            </a:pathLst>
          </a:custGeom>
          <a:solidFill>
            <a:srgbClr val="90D2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27"/>
          <p:cNvSpPr/>
          <p:nvPr/>
        </p:nvSpPr>
        <p:spPr>
          <a:xfrm>
            <a:off x="3937901" y="4082034"/>
            <a:ext cx="174497" cy="178307"/>
          </a:xfrm>
          <a:custGeom>
            <a:avLst/>
            <a:gdLst/>
            <a:ahLst/>
            <a:cxnLst/>
            <a:rect l="l" t="t" r="r" b="b"/>
            <a:pathLst>
              <a:path w="174497" h="178307">
                <a:moveTo>
                  <a:pt x="12953" y="178307"/>
                </a:moveTo>
                <a:lnTo>
                  <a:pt x="174497" y="16763"/>
                </a:lnTo>
                <a:lnTo>
                  <a:pt x="161543" y="0"/>
                </a:lnTo>
                <a:lnTo>
                  <a:pt x="0" y="161543"/>
                </a:lnTo>
                <a:lnTo>
                  <a:pt x="12953" y="178307"/>
                </a:lnTo>
                <a:close/>
              </a:path>
            </a:pathLst>
          </a:custGeom>
          <a:solidFill>
            <a:srgbClr val="91D1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28"/>
          <p:cNvSpPr/>
          <p:nvPr/>
        </p:nvSpPr>
        <p:spPr>
          <a:xfrm>
            <a:off x="3923423" y="4064508"/>
            <a:ext cx="176022" cy="179069"/>
          </a:xfrm>
          <a:custGeom>
            <a:avLst/>
            <a:gdLst/>
            <a:ahLst/>
            <a:cxnLst/>
            <a:rect l="l" t="t" r="r" b="b"/>
            <a:pathLst>
              <a:path w="176022" h="179069">
                <a:moveTo>
                  <a:pt x="14478" y="179069"/>
                </a:moveTo>
                <a:lnTo>
                  <a:pt x="176022" y="17525"/>
                </a:lnTo>
                <a:lnTo>
                  <a:pt x="161544" y="0"/>
                </a:lnTo>
                <a:lnTo>
                  <a:pt x="0" y="161543"/>
                </a:lnTo>
                <a:lnTo>
                  <a:pt x="14478" y="179069"/>
                </a:lnTo>
                <a:close/>
              </a:path>
            </a:pathLst>
          </a:custGeom>
          <a:solidFill>
            <a:srgbClr val="90D0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9"/>
          <p:cNvSpPr/>
          <p:nvPr/>
        </p:nvSpPr>
        <p:spPr>
          <a:xfrm>
            <a:off x="3930281" y="4072890"/>
            <a:ext cx="169163" cy="170687"/>
          </a:xfrm>
          <a:custGeom>
            <a:avLst/>
            <a:gdLst/>
            <a:ahLst/>
            <a:cxnLst/>
            <a:rect l="l" t="t" r="r" b="b"/>
            <a:pathLst>
              <a:path w="169163" h="170687">
                <a:moveTo>
                  <a:pt x="7620" y="170687"/>
                </a:moveTo>
                <a:lnTo>
                  <a:pt x="169163" y="9144"/>
                </a:lnTo>
                <a:lnTo>
                  <a:pt x="162305" y="0"/>
                </a:lnTo>
                <a:lnTo>
                  <a:pt x="0" y="162306"/>
                </a:lnTo>
                <a:lnTo>
                  <a:pt x="7620" y="170687"/>
                </a:lnTo>
                <a:close/>
              </a:path>
            </a:pathLst>
          </a:custGeom>
          <a:solidFill>
            <a:srgbClr val="90D0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30"/>
          <p:cNvSpPr/>
          <p:nvPr/>
        </p:nvSpPr>
        <p:spPr>
          <a:xfrm>
            <a:off x="3923423" y="4064508"/>
            <a:ext cx="169163" cy="170687"/>
          </a:xfrm>
          <a:custGeom>
            <a:avLst/>
            <a:gdLst/>
            <a:ahLst/>
            <a:cxnLst/>
            <a:rect l="l" t="t" r="r" b="b"/>
            <a:pathLst>
              <a:path w="169163" h="170687">
                <a:moveTo>
                  <a:pt x="6858" y="170687"/>
                </a:moveTo>
                <a:lnTo>
                  <a:pt x="169163" y="8381"/>
                </a:lnTo>
                <a:lnTo>
                  <a:pt x="161544" y="0"/>
                </a:lnTo>
                <a:lnTo>
                  <a:pt x="0" y="161543"/>
                </a:lnTo>
                <a:lnTo>
                  <a:pt x="6858" y="170687"/>
                </a:lnTo>
                <a:close/>
              </a:path>
            </a:pathLst>
          </a:custGeom>
          <a:solidFill>
            <a:srgbClr val="8ECF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31"/>
          <p:cNvSpPr/>
          <p:nvPr/>
        </p:nvSpPr>
        <p:spPr>
          <a:xfrm>
            <a:off x="3908945" y="4047744"/>
            <a:ext cx="176022" cy="178307"/>
          </a:xfrm>
          <a:custGeom>
            <a:avLst/>
            <a:gdLst/>
            <a:ahLst/>
            <a:cxnLst/>
            <a:rect l="l" t="t" r="r" b="b"/>
            <a:pathLst>
              <a:path w="176022" h="178307">
                <a:moveTo>
                  <a:pt x="14477" y="178307"/>
                </a:moveTo>
                <a:lnTo>
                  <a:pt x="176022" y="16763"/>
                </a:lnTo>
                <a:lnTo>
                  <a:pt x="161544" y="0"/>
                </a:lnTo>
                <a:lnTo>
                  <a:pt x="0" y="161543"/>
                </a:lnTo>
                <a:lnTo>
                  <a:pt x="14477" y="178307"/>
                </a:lnTo>
                <a:close/>
              </a:path>
            </a:pathLst>
          </a:custGeom>
          <a:solidFill>
            <a:srgbClr val="8ECE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32"/>
          <p:cNvSpPr/>
          <p:nvPr/>
        </p:nvSpPr>
        <p:spPr>
          <a:xfrm>
            <a:off x="3892943" y="4031741"/>
            <a:ext cx="177546" cy="177546"/>
          </a:xfrm>
          <a:custGeom>
            <a:avLst/>
            <a:gdLst/>
            <a:ahLst/>
            <a:cxnLst/>
            <a:rect l="l" t="t" r="r" b="b"/>
            <a:pathLst>
              <a:path w="177546" h="177546">
                <a:moveTo>
                  <a:pt x="16001" y="177546"/>
                </a:moveTo>
                <a:lnTo>
                  <a:pt x="177546" y="16002"/>
                </a:lnTo>
                <a:lnTo>
                  <a:pt x="161543" y="0"/>
                </a:lnTo>
                <a:lnTo>
                  <a:pt x="0" y="161544"/>
                </a:lnTo>
                <a:lnTo>
                  <a:pt x="16001" y="177546"/>
                </a:lnTo>
                <a:close/>
              </a:path>
            </a:pathLst>
          </a:custGeom>
          <a:solidFill>
            <a:srgbClr val="8DCD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33"/>
          <p:cNvSpPr/>
          <p:nvPr/>
        </p:nvSpPr>
        <p:spPr>
          <a:xfrm>
            <a:off x="3900563" y="4039362"/>
            <a:ext cx="169926" cy="169925"/>
          </a:xfrm>
          <a:custGeom>
            <a:avLst/>
            <a:gdLst/>
            <a:ahLst/>
            <a:cxnLst/>
            <a:rect l="l" t="t" r="r" b="b"/>
            <a:pathLst>
              <a:path w="169926" h="169925">
                <a:moveTo>
                  <a:pt x="8382" y="169925"/>
                </a:moveTo>
                <a:lnTo>
                  <a:pt x="169926" y="8382"/>
                </a:lnTo>
                <a:lnTo>
                  <a:pt x="161544" y="0"/>
                </a:lnTo>
                <a:lnTo>
                  <a:pt x="0" y="162305"/>
                </a:lnTo>
                <a:lnTo>
                  <a:pt x="8382" y="169925"/>
                </a:lnTo>
                <a:close/>
              </a:path>
            </a:pathLst>
          </a:custGeom>
          <a:solidFill>
            <a:srgbClr val="8DCD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34"/>
          <p:cNvSpPr/>
          <p:nvPr/>
        </p:nvSpPr>
        <p:spPr>
          <a:xfrm>
            <a:off x="3892943" y="4031741"/>
            <a:ext cx="169163" cy="169925"/>
          </a:xfrm>
          <a:custGeom>
            <a:avLst/>
            <a:gdLst/>
            <a:ahLst/>
            <a:cxnLst/>
            <a:rect l="l" t="t" r="r" b="b"/>
            <a:pathLst>
              <a:path w="169163" h="169925">
                <a:moveTo>
                  <a:pt x="7619" y="169925"/>
                </a:moveTo>
                <a:lnTo>
                  <a:pt x="169163" y="7620"/>
                </a:lnTo>
                <a:lnTo>
                  <a:pt x="161543" y="0"/>
                </a:lnTo>
                <a:lnTo>
                  <a:pt x="0" y="161544"/>
                </a:lnTo>
                <a:lnTo>
                  <a:pt x="7619" y="169925"/>
                </a:lnTo>
                <a:close/>
              </a:path>
            </a:pathLst>
          </a:custGeom>
          <a:solidFill>
            <a:srgbClr val="8CCC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35"/>
          <p:cNvSpPr/>
          <p:nvPr/>
        </p:nvSpPr>
        <p:spPr>
          <a:xfrm>
            <a:off x="3876941" y="4014978"/>
            <a:ext cx="177545" cy="178308"/>
          </a:xfrm>
          <a:custGeom>
            <a:avLst/>
            <a:gdLst/>
            <a:ahLst/>
            <a:cxnLst/>
            <a:rect l="l" t="t" r="r" b="b"/>
            <a:pathLst>
              <a:path w="177545" h="178308">
                <a:moveTo>
                  <a:pt x="16001" y="178308"/>
                </a:moveTo>
                <a:lnTo>
                  <a:pt x="177545" y="16763"/>
                </a:lnTo>
                <a:lnTo>
                  <a:pt x="161543" y="0"/>
                </a:lnTo>
                <a:lnTo>
                  <a:pt x="0" y="161544"/>
                </a:lnTo>
                <a:lnTo>
                  <a:pt x="16001" y="178308"/>
                </a:lnTo>
                <a:close/>
              </a:path>
            </a:pathLst>
          </a:custGeom>
          <a:solidFill>
            <a:srgbClr val="8CCB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36"/>
          <p:cNvSpPr/>
          <p:nvPr/>
        </p:nvSpPr>
        <p:spPr>
          <a:xfrm>
            <a:off x="3884561" y="4023360"/>
            <a:ext cx="169925" cy="169925"/>
          </a:xfrm>
          <a:custGeom>
            <a:avLst/>
            <a:gdLst/>
            <a:ahLst/>
            <a:cxnLst/>
            <a:rect l="l" t="t" r="r" b="b"/>
            <a:pathLst>
              <a:path w="169925" h="169925">
                <a:moveTo>
                  <a:pt x="8382" y="169925"/>
                </a:moveTo>
                <a:lnTo>
                  <a:pt x="169925" y="8381"/>
                </a:lnTo>
                <a:lnTo>
                  <a:pt x="162306" y="0"/>
                </a:lnTo>
                <a:lnTo>
                  <a:pt x="0" y="161543"/>
                </a:lnTo>
                <a:lnTo>
                  <a:pt x="8382" y="169925"/>
                </a:lnTo>
                <a:close/>
              </a:path>
            </a:pathLst>
          </a:custGeom>
          <a:solidFill>
            <a:srgbClr val="8CCB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7"/>
          <p:cNvSpPr/>
          <p:nvPr/>
        </p:nvSpPr>
        <p:spPr>
          <a:xfrm>
            <a:off x="3876941" y="4014978"/>
            <a:ext cx="169925" cy="169925"/>
          </a:xfrm>
          <a:custGeom>
            <a:avLst/>
            <a:gdLst/>
            <a:ahLst/>
            <a:cxnLst/>
            <a:rect l="l" t="t" r="r" b="b"/>
            <a:pathLst>
              <a:path w="169925" h="169925">
                <a:moveTo>
                  <a:pt x="7619" y="169925"/>
                </a:moveTo>
                <a:lnTo>
                  <a:pt x="169925" y="8382"/>
                </a:lnTo>
                <a:lnTo>
                  <a:pt x="161543" y="0"/>
                </a:lnTo>
                <a:lnTo>
                  <a:pt x="0" y="161544"/>
                </a:lnTo>
                <a:lnTo>
                  <a:pt x="7619" y="169925"/>
                </a:lnTo>
                <a:close/>
              </a:path>
            </a:pathLst>
          </a:custGeom>
          <a:solidFill>
            <a:srgbClr val="8CCA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38"/>
          <p:cNvSpPr/>
          <p:nvPr/>
        </p:nvSpPr>
        <p:spPr>
          <a:xfrm>
            <a:off x="3859415" y="3998976"/>
            <a:ext cx="179069" cy="177546"/>
          </a:xfrm>
          <a:custGeom>
            <a:avLst/>
            <a:gdLst/>
            <a:ahLst/>
            <a:cxnLst/>
            <a:rect l="l" t="t" r="r" b="b"/>
            <a:pathLst>
              <a:path w="179069" h="177546">
                <a:moveTo>
                  <a:pt x="17525" y="177546"/>
                </a:moveTo>
                <a:lnTo>
                  <a:pt x="179069" y="16001"/>
                </a:lnTo>
                <a:lnTo>
                  <a:pt x="161543" y="0"/>
                </a:lnTo>
                <a:lnTo>
                  <a:pt x="0" y="161544"/>
                </a:lnTo>
                <a:lnTo>
                  <a:pt x="17525" y="177546"/>
                </a:lnTo>
                <a:close/>
              </a:path>
            </a:pathLst>
          </a:custGeom>
          <a:solidFill>
            <a:srgbClr val="8CC9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9"/>
          <p:cNvSpPr/>
          <p:nvPr/>
        </p:nvSpPr>
        <p:spPr>
          <a:xfrm>
            <a:off x="3841889" y="3982974"/>
            <a:ext cx="179069" cy="177546"/>
          </a:xfrm>
          <a:custGeom>
            <a:avLst/>
            <a:gdLst/>
            <a:ahLst/>
            <a:cxnLst/>
            <a:rect l="l" t="t" r="r" b="b"/>
            <a:pathLst>
              <a:path w="179069" h="177546">
                <a:moveTo>
                  <a:pt x="17525" y="177546"/>
                </a:moveTo>
                <a:lnTo>
                  <a:pt x="179069" y="16001"/>
                </a:lnTo>
                <a:lnTo>
                  <a:pt x="161543" y="0"/>
                </a:lnTo>
                <a:lnTo>
                  <a:pt x="0" y="161543"/>
                </a:lnTo>
                <a:lnTo>
                  <a:pt x="17525" y="177546"/>
                </a:lnTo>
                <a:close/>
              </a:path>
            </a:pathLst>
          </a:custGeom>
          <a:solidFill>
            <a:srgbClr val="8BC86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40"/>
          <p:cNvSpPr/>
          <p:nvPr/>
        </p:nvSpPr>
        <p:spPr>
          <a:xfrm>
            <a:off x="3823601" y="3967734"/>
            <a:ext cx="179831" cy="176783"/>
          </a:xfrm>
          <a:custGeom>
            <a:avLst/>
            <a:gdLst/>
            <a:ahLst/>
            <a:cxnLst/>
            <a:rect l="l" t="t" r="r" b="b"/>
            <a:pathLst>
              <a:path w="179831" h="176783">
                <a:moveTo>
                  <a:pt x="18287" y="176783"/>
                </a:moveTo>
                <a:lnTo>
                  <a:pt x="179831" y="15239"/>
                </a:lnTo>
                <a:lnTo>
                  <a:pt x="161543" y="0"/>
                </a:lnTo>
                <a:lnTo>
                  <a:pt x="0" y="161543"/>
                </a:lnTo>
                <a:lnTo>
                  <a:pt x="18287" y="176783"/>
                </a:lnTo>
                <a:close/>
              </a:path>
            </a:pathLst>
          </a:custGeom>
          <a:solidFill>
            <a:srgbClr val="8AC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41"/>
          <p:cNvSpPr/>
          <p:nvPr/>
        </p:nvSpPr>
        <p:spPr>
          <a:xfrm>
            <a:off x="3832745" y="3975354"/>
            <a:ext cx="170687" cy="169163"/>
          </a:xfrm>
          <a:custGeom>
            <a:avLst/>
            <a:gdLst/>
            <a:ahLst/>
            <a:cxnLst/>
            <a:rect l="l" t="t" r="r" b="b"/>
            <a:pathLst>
              <a:path w="170687" h="169163">
                <a:moveTo>
                  <a:pt x="9144" y="169163"/>
                </a:moveTo>
                <a:lnTo>
                  <a:pt x="170687" y="7620"/>
                </a:lnTo>
                <a:lnTo>
                  <a:pt x="161544" y="0"/>
                </a:lnTo>
                <a:lnTo>
                  <a:pt x="0" y="161544"/>
                </a:lnTo>
                <a:lnTo>
                  <a:pt x="9144" y="169163"/>
                </a:lnTo>
                <a:close/>
              </a:path>
            </a:pathLst>
          </a:custGeom>
          <a:solidFill>
            <a:srgbClr val="8AC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2"/>
          <p:cNvSpPr/>
          <p:nvPr/>
        </p:nvSpPr>
        <p:spPr>
          <a:xfrm>
            <a:off x="3823601" y="3967734"/>
            <a:ext cx="170687" cy="169163"/>
          </a:xfrm>
          <a:custGeom>
            <a:avLst/>
            <a:gdLst/>
            <a:ahLst/>
            <a:cxnLst/>
            <a:rect l="l" t="t" r="r" b="b"/>
            <a:pathLst>
              <a:path w="170687" h="169163">
                <a:moveTo>
                  <a:pt x="9143" y="169163"/>
                </a:moveTo>
                <a:lnTo>
                  <a:pt x="170687" y="7619"/>
                </a:lnTo>
                <a:lnTo>
                  <a:pt x="161543" y="0"/>
                </a:lnTo>
                <a:lnTo>
                  <a:pt x="0" y="161543"/>
                </a:lnTo>
                <a:lnTo>
                  <a:pt x="9143" y="169163"/>
                </a:lnTo>
                <a:close/>
              </a:path>
            </a:pathLst>
          </a:custGeom>
          <a:solidFill>
            <a:srgbClr val="88C66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43"/>
          <p:cNvSpPr/>
          <p:nvPr/>
        </p:nvSpPr>
        <p:spPr>
          <a:xfrm>
            <a:off x="3803789" y="3952494"/>
            <a:ext cx="181355" cy="176783"/>
          </a:xfrm>
          <a:custGeom>
            <a:avLst/>
            <a:gdLst/>
            <a:ahLst/>
            <a:cxnLst/>
            <a:rect l="l" t="t" r="r" b="b"/>
            <a:pathLst>
              <a:path w="181355" h="176783">
                <a:moveTo>
                  <a:pt x="19812" y="176783"/>
                </a:moveTo>
                <a:lnTo>
                  <a:pt x="181355" y="15239"/>
                </a:lnTo>
                <a:lnTo>
                  <a:pt x="162305" y="0"/>
                </a:lnTo>
                <a:lnTo>
                  <a:pt x="0" y="161543"/>
                </a:lnTo>
                <a:lnTo>
                  <a:pt x="19812" y="176783"/>
                </a:lnTo>
                <a:close/>
              </a:path>
            </a:pathLst>
          </a:custGeom>
          <a:solidFill>
            <a:srgbClr val="88C56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44"/>
          <p:cNvSpPr/>
          <p:nvPr/>
        </p:nvSpPr>
        <p:spPr>
          <a:xfrm>
            <a:off x="3783977" y="3937254"/>
            <a:ext cx="182117" cy="176784"/>
          </a:xfrm>
          <a:custGeom>
            <a:avLst/>
            <a:gdLst/>
            <a:ahLst/>
            <a:cxnLst/>
            <a:rect l="l" t="t" r="r" b="b"/>
            <a:pathLst>
              <a:path w="182117" h="176784">
                <a:moveTo>
                  <a:pt x="19812" y="176784"/>
                </a:moveTo>
                <a:lnTo>
                  <a:pt x="182117" y="15240"/>
                </a:lnTo>
                <a:lnTo>
                  <a:pt x="162305" y="0"/>
                </a:lnTo>
                <a:lnTo>
                  <a:pt x="0" y="161544"/>
                </a:lnTo>
                <a:lnTo>
                  <a:pt x="19812" y="176784"/>
                </a:lnTo>
                <a:close/>
              </a:path>
            </a:pathLst>
          </a:custGeom>
          <a:solidFill>
            <a:srgbClr val="87C4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45"/>
          <p:cNvSpPr/>
          <p:nvPr/>
        </p:nvSpPr>
        <p:spPr>
          <a:xfrm>
            <a:off x="3793883" y="3944874"/>
            <a:ext cx="172212" cy="169163"/>
          </a:xfrm>
          <a:custGeom>
            <a:avLst/>
            <a:gdLst/>
            <a:ahLst/>
            <a:cxnLst/>
            <a:rect l="l" t="t" r="r" b="b"/>
            <a:pathLst>
              <a:path w="172212" h="169163">
                <a:moveTo>
                  <a:pt x="9906" y="169163"/>
                </a:moveTo>
                <a:lnTo>
                  <a:pt x="172212" y="7620"/>
                </a:lnTo>
                <a:lnTo>
                  <a:pt x="162306" y="0"/>
                </a:lnTo>
                <a:lnTo>
                  <a:pt x="0" y="161543"/>
                </a:lnTo>
                <a:lnTo>
                  <a:pt x="9906" y="169163"/>
                </a:lnTo>
                <a:close/>
              </a:path>
            </a:pathLst>
          </a:custGeom>
          <a:solidFill>
            <a:srgbClr val="87C4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46"/>
          <p:cNvSpPr/>
          <p:nvPr/>
        </p:nvSpPr>
        <p:spPr>
          <a:xfrm>
            <a:off x="3783977" y="3937254"/>
            <a:ext cx="172212" cy="169163"/>
          </a:xfrm>
          <a:custGeom>
            <a:avLst/>
            <a:gdLst/>
            <a:ahLst/>
            <a:cxnLst/>
            <a:rect l="l" t="t" r="r" b="b"/>
            <a:pathLst>
              <a:path w="172212" h="169163">
                <a:moveTo>
                  <a:pt x="9905" y="169163"/>
                </a:moveTo>
                <a:lnTo>
                  <a:pt x="172212" y="7620"/>
                </a:lnTo>
                <a:lnTo>
                  <a:pt x="162305" y="0"/>
                </a:lnTo>
                <a:lnTo>
                  <a:pt x="0" y="161544"/>
                </a:lnTo>
                <a:lnTo>
                  <a:pt x="9905" y="169163"/>
                </a:lnTo>
                <a:close/>
              </a:path>
            </a:pathLst>
          </a:custGeom>
          <a:solidFill>
            <a:srgbClr val="86C3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47"/>
          <p:cNvSpPr/>
          <p:nvPr/>
        </p:nvSpPr>
        <p:spPr>
          <a:xfrm>
            <a:off x="3764165" y="3922776"/>
            <a:ext cx="182117" cy="176022"/>
          </a:xfrm>
          <a:custGeom>
            <a:avLst/>
            <a:gdLst/>
            <a:ahLst/>
            <a:cxnLst/>
            <a:rect l="l" t="t" r="r" b="b"/>
            <a:pathLst>
              <a:path w="182117" h="176022">
                <a:moveTo>
                  <a:pt x="19812" y="176022"/>
                </a:moveTo>
                <a:lnTo>
                  <a:pt x="182117" y="14477"/>
                </a:lnTo>
                <a:lnTo>
                  <a:pt x="161543" y="0"/>
                </a:lnTo>
                <a:lnTo>
                  <a:pt x="0" y="161544"/>
                </a:lnTo>
                <a:lnTo>
                  <a:pt x="19812" y="176022"/>
                </a:lnTo>
                <a:close/>
              </a:path>
            </a:pathLst>
          </a:custGeom>
          <a:solidFill>
            <a:srgbClr val="86C2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48"/>
          <p:cNvSpPr/>
          <p:nvPr/>
        </p:nvSpPr>
        <p:spPr>
          <a:xfrm>
            <a:off x="3742829" y="3907536"/>
            <a:ext cx="182879" cy="176784"/>
          </a:xfrm>
          <a:custGeom>
            <a:avLst/>
            <a:gdLst/>
            <a:ahLst/>
            <a:cxnLst/>
            <a:rect l="l" t="t" r="r" b="b"/>
            <a:pathLst>
              <a:path w="182879" h="176784">
                <a:moveTo>
                  <a:pt x="21336" y="176784"/>
                </a:moveTo>
                <a:lnTo>
                  <a:pt x="182879" y="15239"/>
                </a:lnTo>
                <a:lnTo>
                  <a:pt x="161543" y="0"/>
                </a:lnTo>
                <a:lnTo>
                  <a:pt x="0" y="162305"/>
                </a:lnTo>
                <a:lnTo>
                  <a:pt x="21336" y="176784"/>
                </a:lnTo>
                <a:close/>
              </a:path>
            </a:pathLst>
          </a:custGeom>
          <a:solidFill>
            <a:srgbClr val="85C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9"/>
          <p:cNvSpPr/>
          <p:nvPr/>
        </p:nvSpPr>
        <p:spPr>
          <a:xfrm>
            <a:off x="3753497" y="3915155"/>
            <a:ext cx="172212" cy="169164"/>
          </a:xfrm>
          <a:custGeom>
            <a:avLst/>
            <a:gdLst/>
            <a:ahLst/>
            <a:cxnLst/>
            <a:rect l="l" t="t" r="r" b="b"/>
            <a:pathLst>
              <a:path w="172212" h="169164">
                <a:moveTo>
                  <a:pt x="10668" y="169164"/>
                </a:moveTo>
                <a:lnTo>
                  <a:pt x="172212" y="7620"/>
                </a:lnTo>
                <a:lnTo>
                  <a:pt x="161544" y="0"/>
                </a:lnTo>
                <a:lnTo>
                  <a:pt x="0" y="161544"/>
                </a:lnTo>
                <a:lnTo>
                  <a:pt x="10668" y="169164"/>
                </a:lnTo>
                <a:close/>
              </a:path>
            </a:pathLst>
          </a:custGeom>
          <a:solidFill>
            <a:srgbClr val="85C1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50"/>
          <p:cNvSpPr/>
          <p:nvPr/>
        </p:nvSpPr>
        <p:spPr>
          <a:xfrm>
            <a:off x="3742829" y="3907536"/>
            <a:ext cx="172212" cy="169163"/>
          </a:xfrm>
          <a:custGeom>
            <a:avLst/>
            <a:gdLst/>
            <a:ahLst/>
            <a:cxnLst/>
            <a:rect l="l" t="t" r="r" b="b"/>
            <a:pathLst>
              <a:path w="172212" h="169163">
                <a:moveTo>
                  <a:pt x="10667" y="169163"/>
                </a:moveTo>
                <a:lnTo>
                  <a:pt x="172212" y="7619"/>
                </a:lnTo>
                <a:lnTo>
                  <a:pt x="161543" y="0"/>
                </a:lnTo>
                <a:lnTo>
                  <a:pt x="0" y="162305"/>
                </a:lnTo>
                <a:lnTo>
                  <a:pt x="10667" y="169163"/>
                </a:lnTo>
                <a:close/>
              </a:path>
            </a:pathLst>
          </a:custGeom>
          <a:solidFill>
            <a:srgbClr val="84C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51"/>
          <p:cNvSpPr/>
          <p:nvPr/>
        </p:nvSpPr>
        <p:spPr>
          <a:xfrm>
            <a:off x="3720731" y="3893820"/>
            <a:ext cx="183641" cy="176021"/>
          </a:xfrm>
          <a:custGeom>
            <a:avLst/>
            <a:gdLst/>
            <a:ahLst/>
            <a:cxnLst/>
            <a:rect l="l" t="t" r="r" b="b"/>
            <a:pathLst>
              <a:path w="183641" h="176021">
                <a:moveTo>
                  <a:pt x="22098" y="176021"/>
                </a:moveTo>
                <a:lnTo>
                  <a:pt x="183641" y="13715"/>
                </a:lnTo>
                <a:lnTo>
                  <a:pt x="161543" y="0"/>
                </a:lnTo>
                <a:lnTo>
                  <a:pt x="0" y="161543"/>
                </a:lnTo>
                <a:lnTo>
                  <a:pt x="22098" y="176021"/>
                </a:lnTo>
                <a:close/>
              </a:path>
            </a:pathLst>
          </a:custGeom>
          <a:solidFill>
            <a:srgbClr val="84C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52"/>
          <p:cNvSpPr/>
          <p:nvPr/>
        </p:nvSpPr>
        <p:spPr>
          <a:xfrm>
            <a:off x="3698633" y="3879341"/>
            <a:ext cx="183641" cy="176022"/>
          </a:xfrm>
          <a:custGeom>
            <a:avLst/>
            <a:gdLst/>
            <a:ahLst/>
            <a:cxnLst/>
            <a:rect l="l" t="t" r="r" b="b"/>
            <a:pathLst>
              <a:path w="183641" h="176022">
                <a:moveTo>
                  <a:pt x="22098" y="176022"/>
                </a:moveTo>
                <a:lnTo>
                  <a:pt x="183641" y="14478"/>
                </a:lnTo>
                <a:lnTo>
                  <a:pt x="161544" y="0"/>
                </a:lnTo>
                <a:lnTo>
                  <a:pt x="0" y="162306"/>
                </a:lnTo>
                <a:lnTo>
                  <a:pt x="22098" y="176022"/>
                </a:lnTo>
                <a:close/>
              </a:path>
            </a:pathLst>
          </a:custGeom>
          <a:solidFill>
            <a:srgbClr val="83BF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53"/>
          <p:cNvSpPr/>
          <p:nvPr/>
        </p:nvSpPr>
        <p:spPr>
          <a:xfrm>
            <a:off x="3675011" y="3865626"/>
            <a:ext cx="185166" cy="176022"/>
          </a:xfrm>
          <a:custGeom>
            <a:avLst/>
            <a:gdLst/>
            <a:ahLst/>
            <a:cxnLst/>
            <a:rect l="l" t="t" r="r" b="b"/>
            <a:pathLst>
              <a:path w="185166" h="176022">
                <a:moveTo>
                  <a:pt x="23622" y="176022"/>
                </a:moveTo>
                <a:lnTo>
                  <a:pt x="185166" y="13715"/>
                </a:lnTo>
                <a:lnTo>
                  <a:pt x="162306" y="0"/>
                </a:lnTo>
                <a:lnTo>
                  <a:pt x="0" y="162306"/>
                </a:lnTo>
                <a:lnTo>
                  <a:pt x="23622" y="176022"/>
                </a:lnTo>
                <a:close/>
              </a:path>
            </a:pathLst>
          </a:custGeom>
          <a:solidFill>
            <a:srgbClr val="82BE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54"/>
          <p:cNvSpPr/>
          <p:nvPr/>
        </p:nvSpPr>
        <p:spPr>
          <a:xfrm>
            <a:off x="3687203" y="3872484"/>
            <a:ext cx="172974" cy="169163"/>
          </a:xfrm>
          <a:custGeom>
            <a:avLst/>
            <a:gdLst/>
            <a:ahLst/>
            <a:cxnLst/>
            <a:rect l="l" t="t" r="r" b="b"/>
            <a:pathLst>
              <a:path w="172974" h="169163">
                <a:moveTo>
                  <a:pt x="11429" y="169163"/>
                </a:moveTo>
                <a:lnTo>
                  <a:pt x="172974" y="6857"/>
                </a:lnTo>
                <a:lnTo>
                  <a:pt x="161543" y="0"/>
                </a:lnTo>
                <a:lnTo>
                  <a:pt x="0" y="162305"/>
                </a:lnTo>
                <a:lnTo>
                  <a:pt x="11429" y="169163"/>
                </a:lnTo>
                <a:close/>
              </a:path>
            </a:pathLst>
          </a:custGeom>
          <a:solidFill>
            <a:srgbClr val="82BE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55"/>
          <p:cNvSpPr/>
          <p:nvPr/>
        </p:nvSpPr>
        <p:spPr>
          <a:xfrm>
            <a:off x="3675011" y="3865626"/>
            <a:ext cx="173736" cy="169163"/>
          </a:xfrm>
          <a:custGeom>
            <a:avLst/>
            <a:gdLst/>
            <a:ahLst/>
            <a:cxnLst/>
            <a:rect l="l" t="t" r="r" b="b"/>
            <a:pathLst>
              <a:path w="173736" h="169163">
                <a:moveTo>
                  <a:pt x="12192" y="169163"/>
                </a:moveTo>
                <a:lnTo>
                  <a:pt x="173736" y="6858"/>
                </a:lnTo>
                <a:lnTo>
                  <a:pt x="162306" y="0"/>
                </a:lnTo>
                <a:lnTo>
                  <a:pt x="0" y="162306"/>
                </a:lnTo>
                <a:lnTo>
                  <a:pt x="12192" y="169163"/>
                </a:lnTo>
                <a:close/>
              </a:path>
            </a:pathLst>
          </a:custGeom>
          <a:solidFill>
            <a:srgbClr val="81BD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56"/>
          <p:cNvSpPr/>
          <p:nvPr/>
        </p:nvSpPr>
        <p:spPr>
          <a:xfrm>
            <a:off x="3651389" y="3852672"/>
            <a:ext cx="185927" cy="175260"/>
          </a:xfrm>
          <a:custGeom>
            <a:avLst/>
            <a:gdLst/>
            <a:ahLst/>
            <a:cxnLst/>
            <a:rect l="l" t="t" r="r" b="b"/>
            <a:pathLst>
              <a:path w="185927" h="175260">
                <a:moveTo>
                  <a:pt x="23621" y="175260"/>
                </a:moveTo>
                <a:lnTo>
                  <a:pt x="185927" y="12953"/>
                </a:lnTo>
                <a:lnTo>
                  <a:pt x="161543" y="0"/>
                </a:lnTo>
                <a:lnTo>
                  <a:pt x="0" y="161543"/>
                </a:lnTo>
                <a:lnTo>
                  <a:pt x="23621" y="175260"/>
                </a:lnTo>
                <a:close/>
              </a:path>
            </a:pathLst>
          </a:custGeom>
          <a:solidFill>
            <a:srgbClr val="81BB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57"/>
          <p:cNvSpPr/>
          <p:nvPr/>
        </p:nvSpPr>
        <p:spPr>
          <a:xfrm>
            <a:off x="3627005" y="3839717"/>
            <a:ext cx="185927" cy="174498"/>
          </a:xfrm>
          <a:custGeom>
            <a:avLst/>
            <a:gdLst/>
            <a:ahLst/>
            <a:cxnLst/>
            <a:rect l="l" t="t" r="r" b="b"/>
            <a:pathLst>
              <a:path w="185927" h="174498">
                <a:moveTo>
                  <a:pt x="24384" y="174498"/>
                </a:moveTo>
                <a:lnTo>
                  <a:pt x="185927" y="12954"/>
                </a:lnTo>
                <a:lnTo>
                  <a:pt x="162305" y="0"/>
                </a:lnTo>
                <a:lnTo>
                  <a:pt x="0" y="161544"/>
                </a:lnTo>
                <a:lnTo>
                  <a:pt x="24384" y="174498"/>
                </a:lnTo>
                <a:close/>
              </a:path>
            </a:pathLst>
          </a:custGeom>
          <a:solidFill>
            <a:srgbClr val="80BA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58"/>
          <p:cNvSpPr/>
          <p:nvPr/>
        </p:nvSpPr>
        <p:spPr>
          <a:xfrm>
            <a:off x="3602621" y="3826764"/>
            <a:ext cx="186689" cy="174498"/>
          </a:xfrm>
          <a:custGeom>
            <a:avLst/>
            <a:gdLst/>
            <a:ahLst/>
            <a:cxnLst/>
            <a:rect l="l" t="t" r="r" b="b"/>
            <a:pathLst>
              <a:path w="186689" h="174498">
                <a:moveTo>
                  <a:pt x="24384" y="174498"/>
                </a:moveTo>
                <a:lnTo>
                  <a:pt x="186689" y="12953"/>
                </a:lnTo>
                <a:lnTo>
                  <a:pt x="161544" y="0"/>
                </a:lnTo>
                <a:lnTo>
                  <a:pt x="0" y="161544"/>
                </a:lnTo>
                <a:lnTo>
                  <a:pt x="24384" y="174498"/>
                </a:lnTo>
                <a:close/>
              </a:path>
            </a:pathLst>
          </a:custGeom>
          <a:solidFill>
            <a:srgbClr val="80B9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9"/>
          <p:cNvSpPr/>
          <p:nvPr/>
        </p:nvSpPr>
        <p:spPr>
          <a:xfrm>
            <a:off x="3614813" y="3832860"/>
            <a:ext cx="174498" cy="168401"/>
          </a:xfrm>
          <a:custGeom>
            <a:avLst/>
            <a:gdLst/>
            <a:ahLst/>
            <a:cxnLst/>
            <a:rect l="l" t="t" r="r" b="b"/>
            <a:pathLst>
              <a:path w="174498" h="168401">
                <a:moveTo>
                  <a:pt x="12192" y="168401"/>
                </a:moveTo>
                <a:lnTo>
                  <a:pt x="174498" y="6857"/>
                </a:lnTo>
                <a:lnTo>
                  <a:pt x="161544" y="0"/>
                </a:lnTo>
                <a:lnTo>
                  <a:pt x="0" y="161543"/>
                </a:lnTo>
                <a:lnTo>
                  <a:pt x="12192" y="168401"/>
                </a:lnTo>
                <a:close/>
              </a:path>
            </a:pathLst>
          </a:custGeom>
          <a:solidFill>
            <a:srgbClr val="80B96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60"/>
          <p:cNvSpPr/>
          <p:nvPr/>
        </p:nvSpPr>
        <p:spPr>
          <a:xfrm>
            <a:off x="3602621" y="3826764"/>
            <a:ext cx="173736" cy="167639"/>
          </a:xfrm>
          <a:custGeom>
            <a:avLst/>
            <a:gdLst/>
            <a:ahLst/>
            <a:cxnLst/>
            <a:rect l="l" t="t" r="r" b="b"/>
            <a:pathLst>
              <a:path w="173736" h="167639">
                <a:moveTo>
                  <a:pt x="12191" y="167639"/>
                </a:moveTo>
                <a:lnTo>
                  <a:pt x="173736" y="6096"/>
                </a:lnTo>
                <a:lnTo>
                  <a:pt x="161544" y="0"/>
                </a:lnTo>
                <a:lnTo>
                  <a:pt x="0" y="161544"/>
                </a:lnTo>
                <a:lnTo>
                  <a:pt x="12191" y="167639"/>
                </a:lnTo>
                <a:close/>
              </a:path>
            </a:pathLst>
          </a:custGeom>
          <a:solidFill>
            <a:srgbClr val="7FB8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61"/>
          <p:cNvSpPr/>
          <p:nvPr/>
        </p:nvSpPr>
        <p:spPr>
          <a:xfrm>
            <a:off x="3577475" y="3814572"/>
            <a:ext cx="186690" cy="173736"/>
          </a:xfrm>
          <a:custGeom>
            <a:avLst/>
            <a:gdLst/>
            <a:ahLst/>
            <a:cxnLst/>
            <a:rect l="l" t="t" r="r" b="b"/>
            <a:pathLst>
              <a:path w="186690" h="173736">
                <a:moveTo>
                  <a:pt x="25146" y="173736"/>
                </a:moveTo>
                <a:lnTo>
                  <a:pt x="186690" y="12191"/>
                </a:lnTo>
                <a:lnTo>
                  <a:pt x="161544" y="0"/>
                </a:lnTo>
                <a:lnTo>
                  <a:pt x="0" y="161543"/>
                </a:lnTo>
                <a:lnTo>
                  <a:pt x="25146" y="173736"/>
                </a:lnTo>
                <a:close/>
              </a:path>
            </a:pathLst>
          </a:custGeom>
          <a:solidFill>
            <a:srgbClr val="7FB7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62"/>
          <p:cNvSpPr/>
          <p:nvPr/>
        </p:nvSpPr>
        <p:spPr>
          <a:xfrm>
            <a:off x="3550805" y="3802379"/>
            <a:ext cx="188213" cy="173736"/>
          </a:xfrm>
          <a:custGeom>
            <a:avLst/>
            <a:gdLst/>
            <a:ahLst/>
            <a:cxnLst/>
            <a:rect l="l" t="t" r="r" b="b"/>
            <a:pathLst>
              <a:path w="188213" h="173736">
                <a:moveTo>
                  <a:pt x="26669" y="173736"/>
                </a:moveTo>
                <a:lnTo>
                  <a:pt x="188213" y="12192"/>
                </a:lnTo>
                <a:lnTo>
                  <a:pt x="162305" y="0"/>
                </a:lnTo>
                <a:lnTo>
                  <a:pt x="0" y="161544"/>
                </a:lnTo>
                <a:lnTo>
                  <a:pt x="26669" y="173736"/>
                </a:lnTo>
                <a:close/>
              </a:path>
            </a:pathLst>
          </a:custGeom>
          <a:solidFill>
            <a:srgbClr val="7EB6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63"/>
          <p:cNvSpPr/>
          <p:nvPr/>
        </p:nvSpPr>
        <p:spPr>
          <a:xfrm>
            <a:off x="3524897" y="3790188"/>
            <a:ext cx="188213" cy="173736"/>
          </a:xfrm>
          <a:custGeom>
            <a:avLst/>
            <a:gdLst/>
            <a:ahLst/>
            <a:cxnLst/>
            <a:rect l="l" t="t" r="r" b="b"/>
            <a:pathLst>
              <a:path w="188213" h="173736">
                <a:moveTo>
                  <a:pt x="25908" y="173736"/>
                </a:moveTo>
                <a:lnTo>
                  <a:pt x="188213" y="12191"/>
                </a:lnTo>
                <a:lnTo>
                  <a:pt x="161544" y="0"/>
                </a:lnTo>
                <a:lnTo>
                  <a:pt x="0" y="161544"/>
                </a:lnTo>
                <a:lnTo>
                  <a:pt x="25908" y="173736"/>
                </a:lnTo>
                <a:close/>
              </a:path>
            </a:pathLst>
          </a:custGeom>
          <a:solidFill>
            <a:srgbClr val="7DB5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64"/>
          <p:cNvSpPr/>
          <p:nvPr/>
        </p:nvSpPr>
        <p:spPr>
          <a:xfrm>
            <a:off x="3470033" y="3767328"/>
            <a:ext cx="216408" cy="184404"/>
          </a:xfrm>
          <a:custGeom>
            <a:avLst/>
            <a:gdLst/>
            <a:ahLst/>
            <a:cxnLst/>
            <a:rect l="l" t="t" r="r" b="b"/>
            <a:pathLst>
              <a:path w="216408" h="184404">
                <a:moveTo>
                  <a:pt x="54863" y="184404"/>
                </a:moveTo>
                <a:lnTo>
                  <a:pt x="216408" y="22860"/>
                </a:lnTo>
                <a:lnTo>
                  <a:pt x="161544" y="0"/>
                </a:lnTo>
                <a:lnTo>
                  <a:pt x="0" y="162306"/>
                </a:lnTo>
                <a:lnTo>
                  <a:pt x="54863" y="184404"/>
                </a:lnTo>
                <a:close/>
              </a:path>
            </a:pathLst>
          </a:custGeom>
          <a:solidFill>
            <a:srgbClr val="7CB4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65"/>
          <p:cNvSpPr/>
          <p:nvPr/>
        </p:nvSpPr>
        <p:spPr>
          <a:xfrm>
            <a:off x="3497465" y="3778758"/>
            <a:ext cx="188975" cy="172974"/>
          </a:xfrm>
          <a:custGeom>
            <a:avLst/>
            <a:gdLst/>
            <a:ahLst/>
            <a:cxnLst/>
            <a:rect l="l" t="t" r="r" b="b"/>
            <a:pathLst>
              <a:path w="188975" h="172974">
                <a:moveTo>
                  <a:pt x="27431" y="172974"/>
                </a:moveTo>
                <a:lnTo>
                  <a:pt x="188975" y="11429"/>
                </a:lnTo>
                <a:lnTo>
                  <a:pt x="161543" y="0"/>
                </a:lnTo>
                <a:lnTo>
                  <a:pt x="0" y="161543"/>
                </a:lnTo>
                <a:lnTo>
                  <a:pt x="27431" y="172974"/>
                </a:lnTo>
                <a:close/>
              </a:path>
            </a:pathLst>
          </a:custGeom>
          <a:solidFill>
            <a:srgbClr val="7CB4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66"/>
          <p:cNvSpPr/>
          <p:nvPr/>
        </p:nvSpPr>
        <p:spPr>
          <a:xfrm>
            <a:off x="3470033" y="3767328"/>
            <a:ext cx="188975" cy="172974"/>
          </a:xfrm>
          <a:custGeom>
            <a:avLst/>
            <a:gdLst/>
            <a:ahLst/>
            <a:cxnLst/>
            <a:rect l="l" t="t" r="r" b="b"/>
            <a:pathLst>
              <a:path w="188975" h="172974">
                <a:moveTo>
                  <a:pt x="27432" y="172974"/>
                </a:moveTo>
                <a:lnTo>
                  <a:pt x="188975" y="11430"/>
                </a:lnTo>
                <a:lnTo>
                  <a:pt x="161544" y="0"/>
                </a:lnTo>
                <a:lnTo>
                  <a:pt x="0" y="162306"/>
                </a:lnTo>
                <a:lnTo>
                  <a:pt x="27432" y="172974"/>
                </a:lnTo>
                <a:close/>
              </a:path>
            </a:pathLst>
          </a:custGeom>
          <a:solidFill>
            <a:srgbClr val="7BB3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67"/>
          <p:cNvSpPr/>
          <p:nvPr/>
        </p:nvSpPr>
        <p:spPr>
          <a:xfrm>
            <a:off x="3412883" y="3746754"/>
            <a:ext cx="218694" cy="182880"/>
          </a:xfrm>
          <a:custGeom>
            <a:avLst/>
            <a:gdLst/>
            <a:ahLst/>
            <a:cxnLst/>
            <a:rect l="l" t="t" r="r" b="b"/>
            <a:pathLst>
              <a:path w="218694" h="182880">
                <a:moveTo>
                  <a:pt x="57150" y="182880"/>
                </a:moveTo>
                <a:lnTo>
                  <a:pt x="218694" y="20574"/>
                </a:lnTo>
                <a:lnTo>
                  <a:pt x="161544" y="0"/>
                </a:lnTo>
                <a:lnTo>
                  <a:pt x="0" y="161544"/>
                </a:lnTo>
                <a:lnTo>
                  <a:pt x="57150" y="182880"/>
                </a:lnTo>
                <a:close/>
              </a:path>
            </a:pathLst>
          </a:custGeom>
          <a:solidFill>
            <a:srgbClr val="7BB2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68"/>
          <p:cNvSpPr/>
          <p:nvPr/>
        </p:nvSpPr>
        <p:spPr>
          <a:xfrm>
            <a:off x="3450983" y="3760470"/>
            <a:ext cx="180594" cy="169163"/>
          </a:xfrm>
          <a:custGeom>
            <a:avLst/>
            <a:gdLst/>
            <a:ahLst/>
            <a:cxnLst/>
            <a:rect l="l" t="t" r="r" b="b"/>
            <a:pathLst>
              <a:path w="180594" h="169163">
                <a:moveTo>
                  <a:pt x="19050" y="169163"/>
                </a:moveTo>
                <a:lnTo>
                  <a:pt x="180594" y="6857"/>
                </a:lnTo>
                <a:lnTo>
                  <a:pt x="161544" y="0"/>
                </a:lnTo>
                <a:lnTo>
                  <a:pt x="0" y="161543"/>
                </a:lnTo>
                <a:lnTo>
                  <a:pt x="19050" y="169163"/>
                </a:lnTo>
                <a:close/>
              </a:path>
            </a:pathLst>
          </a:custGeom>
          <a:solidFill>
            <a:srgbClr val="7BB2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9"/>
          <p:cNvSpPr/>
          <p:nvPr/>
        </p:nvSpPr>
        <p:spPr>
          <a:xfrm>
            <a:off x="3431933" y="3753612"/>
            <a:ext cx="180594" cy="168401"/>
          </a:xfrm>
          <a:custGeom>
            <a:avLst/>
            <a:gdLst/>
            <a:ahLst/>
            <a:cxnLst/>
            <a:rect l="l" t="t" r="r" b="b"/>
            <a:pathLst>
              <a:path w="180594" h="168401">
                <a:moveTo>
                  <a:pt x="19050" y="168401"/>
                </a:moveTo>
                <a:lnTo>
                  <a:pt x="180594" y="6858"/>
                </a:lnTo>
                <a:lnTo>
                  <a:pt x="161544" y="0"/>
                </a:lnTo>
                <a:lnTo>
                  <a:pt x="0" y="161543"/>
                </a:lnTo>
                <a:lnTo>
                  <a:pt x="19050" y="168401"/>
                </a:lnTo>
                <a:close/>
              </a:path>
            </a:pathLst>
          </a:custGeom>
          <a:solidFill>
            <a:srgbClr val="7AB1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70"/>
          <p:cNvSpPr/>
          <p:nvPr/>
        </p:nvSpPr>
        <p:spPr>
          <a:xfrm>
            <a:off x="3412883" y="3746754"/>
            <a:ext cx="180594" cy="168401"/>
          </a:xfrm>
          <a:custGeom>
            <a:avLst/>
            <a:gdLst/>
            <a:ahLst/>
            <a:cxnLst/>
            <a:rect l="l" t="t" r="r" b="b"/>
            <a:pathLst>
              <a:path w="180594" h="168401">
                <a:moveTo>
                  <a:pt x="19050" y="168401"/>
                </a:moveTo>
                <a:lnTo>
                  <a:pt x="180594" y="6858"/>
                </a:lnTo>
                <a:lnTo>
                  <a:pt x="161544" y="0"/>
                </a:lnTo>
                <a:lnTo>
                  <a:pt x="0" y="161544"/>
                </a:lnTo>
                <a:lnTo>
                  <a:pt x="19050" y="168401"/>
                </a:lnTo>
                <a:close/>
              </a:path>
            </a:pathLst>
          </a:custGeom>
          <a:solidFill>
            <a:srgbClr val="79B0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71"/>
          <p:cNvSpPr/>
          <p:nvPr/>
        </p:nvSpPr>
        <p:spPr>
          <a:xfrm>
            <a:off x="3354209" y="3726941"/>
            <a:ext cx="220218" cy="181356"/>
          </a:xfrm>
          <a:custGeom>
            <a:avLst/>
            <a:gdLst/>
            <a:ahLst/>
            <a:cxnLst/>
            <a:rect l="l" t="t" r="r" b="b"/>
            <a:pathLst>
              <a:path w="220218" h="181356">
                <a:moveTo>
                  <a:pt x="58674" y="181356"/>
                </a:moveTo>
                <a:lnTo>
                  <a:pt x="220218" y="19812"/>
                </a:lnTo>
                <a:lnTo>
                  <a:pt x="161544" y="0"/>
                </a:lnTo>
                <a:lnTo>
                  <a:pt x="0" y="161544"/>
                </a:lnTo>
                <a:lnTo>
                  <a:pt x="58674" y="181356"/>
                </a:lnTo>
                <a:close/>
              </a:path>
            </a:pathLst>
          </a:custGeom>
          <a:solidFill>
            <a:srgbClr val="79AF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72"/>
          <p:cNvSpPr/>
          <p:nvPr/>
        </p:nvSpPr>
        <p:spPr>
          <a:xfrm>
            <a:off x="3383927" y="3736848"/>
            <a:ext cx="190500" cy="171450"/>
          </a:xfrm>
          <a:custGeom>
            <a:avLst/>
            <a:gdLst/>
            <a:ahLst/>
            <a:cxnLst/>
            <a:rect l="l" t="t" r="r" b="b"/>
            <a:pathLst>
              <a:path w="190500" h="171450">
                <a:moveTo>
                  <a:pt x="28955" y="171450"/>
                </a:moveTo>
                <a:lnTo>
                  <a:pt x="190500" y="9905"/>
                </a:lnTo>
                <a:lnTo>
                  <a:pt x="161543" y="0"/>
                </a:lnTo>
                <a:lnTo>
                  <a:pt x="0" y="161543"/>
                </a:lnTo>
                <a:lnTo>
                  <a:pt x="28955" y="171450"/>
                </a:lnTo>
                <a:close/>
              </a:path>
            </a:pathLst>
          </a:custGeom>
          <a:solidFill>
            <a:srgbClr val="79AF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73"/>
          <p:cNvSpPr/>
          <p:nvPr/>
        </p:nvSpPr>
        <p:spPr>
          <a:xfrm>
            <a:off x="3354209" y="3726941"/>
            <a:ext cx="191262" cy="171450"/>
          </a:xfrm>
          <a:custGeom>
            <a:avLst/>
            <a:gdLst/>
            <a:ahLst/>
            <a:cxnLst/>
            <a:rect l="l" t="t" r="r" b="b"/>
            <a:pathLst>
              <a:path w="191262" h="171450">
                <a:moveTo>
                  <a:pt x="29718" y="171450"/>
                </a:moveTo>
                <a:lnTo>
                  <a:pt x="191262" y="9906"/>
                </a:lnTo>
                <a:lnTo>
                  <a:pt x="161544" y="0"/>
                </a:lnTo>
                <a:lnTo>
                  <a:pt x="0" y="161544"/>
                </a:lnTo>
                <a:lnTo>
                  <a:pt x="29718" y="171450"/>
                </a:lnTo>
                <a:close/>
              </a:path>
            </a:pathLst>
          </a:custGeom>
          <a:solidFill>
            <a:srgbClr val="78AE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74"/>
          <p:cNvSpPr/>
          <p:nvPr/>
        </p:nvSpPr>
        <p:spPr>
          <a:xfrm>
            <a:off x="3294011" y="3708654"/>
            <a:ext cx="221742" cy="179832"/>
          </a:xfrm>
          <a:custGeom>
            <a:avLst/>
            <a:gdLst/>
            <a:ahLst/>
            <a:cxnLst/>
            <a:rect l="l" t="t" r="r" b="b"/>
            <a:pathLst>
              <a:path w="221742" h="179832">
                <a:moveTo>
                  <a:pt x="60198" y="179832"/>
                </a:moveTo>
                <a:lnTo>
                  <a:pt x="221742" y="18287"/>
                </a:lnTo>
                <a:lnTo>
                  <a:pt x="161544" y="0"/>
                </a:lnTo>
                <a:lnTo>
                  <a:pt x="0" y="161544"/>
                </a:lnTo>
                <a:lnTo>
                  <a:pt x="60198" y="179832"/>
                </a:lnTo>
                <a:close/>
              </a:path>
            </a:pathLst>
          </a:custGeom>
          <a:solidFill>
            <a:srgbClr val="78A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75"/>
          <p:cNvSpPr/>
          <p:nvPr/>
        </p:nvSpPr>
        <p:spPr>
          <a:xfrm>
            <a:off x="3323729" y="3717798"/>
            <a:ext cx="192024" cy="170687"/>
          </a:xfrm>
          <a:custGeom>
            <a:avLst/>
            <a:gdLst/>
            <a:ahLst/>
            <a:cxnLst/>
            <a:rect l="l" t="t" r="r" b="b"/>
            <a:pathLst>
              <a:path w="192024" h="170687">
                <a:moveTo>
                  <a:pt x="30479" y="170687"/>
                </a:moveTo>
                <a:lnTo>
                  <a:pt x="192024" y="9143"/>
                </a:lnTo>
                <a:lnTo>
                  <a:pt x="162305" y="0"/>
                </a:lnTo>
                <a:lnTo>
                  <a:pt x="0" y="161543"/>
                </a:lnTo>
                <a:lnTo>
                  <a:pt x="30479" y="170687"/>
                </a:lnTo>
                <a:close/>
              </a:path>
            </a:pathLst>
          </a:custGeom>
          <a:solidFill>
            <a:srgbClr val="78A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76"/>
          <p:cNvSpPr/>
          <p:nvPr/>
        </p:nvSpPr>
        <p:spPr>
          <a:xfrm>
            <a:off x="3294011" y="3708654"/>
            <a:ext cx="192024" cy="170687"/>
          </a:xfrm>
          <a:custGeom>
            <a:avLst/>
            <a:gdLst/>
            <a:ahLst/>
            <a:cxnLst/>
            <a:rect l="l" t="t" r="r" b="b"/>
            <a:pathLst>
              <a:path w="192024" h="170687">
                <a:moveTo>
                  <a:pt x="29718" y="170687"/>
                </a:moveTo>
                <a:lnTo>
                  <a:pt x="192024" y="9144"/>
                </a:lnTo>
                <a:lnTo>
                  <a:pt x="161544" y="0"/>
                </a:lnTo>
                <a:lnTo>
                  <a:pt x="0" y="161544"/>
                </a:lnTo>
                <a:lnTo>
                  <a:pt x="29718" y="170687"/>
                </a:lnTo>
                <a:close/>
              </a:path>
            </a:pathLst>
          </a:custGeom>
          <a:solidFill>
            <a:srgbClr val="77AC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77"/>
          <p:cNvSpPr/>
          <p:nvPr/>
        </p:nvSpPr>
        <p:spPr>
          <a:xfrm>
            <a:off x="3231527" y="3691128"/>
            <a:ext cx="224027" cy="179070"/>
          </a:xfrm>
          <a:custGeom>
            <a:avLst/>
            <a:gdLst/>
            <a:ahLst/>
            <a:cxnLst/>
            <a:rect l="l" t="t" r="r" b="b"/>
            <a:pathLst>
              <a:path w="224027" h="179070">
                <a:moveTo>
                  <a:pt x="62483" y="179070"/>
                </a:moveTo>
                <a:lnTo>
                  <a:pt x="224027" y="17525"/>
                </a:lnTo>
                <a:lnTo>
                  <a:pt x="161543" y="0"/>
                </a:lnTo>
                <a:lnTo>
                  <a:pt x="0" y="162306"/>
                </a:lnTo>
                <a:lnTo>
                  <a:pt x="62483" y="179070"/>
                </a:lnTo>
                <a:close/>
              </a:path>
            </a:pathLst>
          </a:custGeom>
          <a:solidFill>
            <a:srgbClr val="76A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78"/>
          <p:cNvSpPr/>
          <p:nvPr/>
        </p:nvSpPr>
        <p:spPr>
          <a:xfrm>
            <a:off x="3262769" y="3699510"/>
            <a:ext cx="192786" cy="170687"/>
          </a:xfrm>
          <a:custGeom>
            <a:avLst/>
            <a:gdLst/>
            <a:ahLst/>
            <a:cxnLst/>
            <a:rect l="l" t="t" r="r" b="b"/>
            <a:pathLst>
              <a:path w="192786" h="170687">
                <a:moveTo>
                  <a:pt x="31241" y="170687"/>
                </a:moveTo>
                <a:lnTo>
                  <a:pt x="192786" y="9143"/>
                </a:lnTo>
                <a:lnTo>
                  <a:pt x="161543" y="0"/>
                </a:lnTo>
                <a:lnTo>
                  <a:pt x="0" y="162305"/>
                </a:lnTo>
                <a:lnTo>
                  <a:pt x="31241" y="170687"/>
                </a:lnTo>
                <a:close/>
              </a:path>
            </a:pathLst>
          </a:custGeom>
          <a:solidFill>
            <a:srgbClr val="76A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9"/>
          <p:cNvSpPr/>
          <p:nvPr/>
        </p:nvSpPr>
        <p:spPr>
          <a:xfrm>
            <a:off x="3231527" y="3691128"/>
            <a:ext cx="192785" cy="170687"/>
          </a:xfrm>
          <a:custGeom>
            <a:avLst/>
            <a:gdLst/>
            <a:ahLst/>
            <a:cxnLst/>
            <a:rect l="l" t="t" r="r" b="b"/>
            <a:pathLst>
              <a:path w="192785" h="170687">
                <a:moveTo>
                  <a:pt x="31241" y="170687"/>
                </a:moveTo>
                <a:lnTo>
                  <a:pt x="192785" y="8382"/>
                </a:lnTo>
                <a:lnTo>
                  <a:pt x="161543" y="0"/>
                </a:lnTo>
                <a:lnTo>
                  <a:pt x="0" y="162306"/>
                </a:lnTo>
                <a:lnTo>
                  <a:pt x="31241" y="170687"/>
                </a:lnTo>
                <a:close/>
              </a:path>
            </a:pathLst>
          </a:custGeom>
          <a:solidFill>
            <a:srgbClr val="75AA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80"/>
          <p:cNvSpPr/>
          <p:nvPr/>
        </p:nvSpPr>
        <p:spPr>
          <a:xfrm>
            <a:off x="3167519" y="3675888"/>
            <a:ext cx="225551" cy="177546"/>
          </a:xfrm>
          <a:custGeom>
            <a:avLst/>
            <a:gdLst/>
            <a:ahLst/>
            <a:cxnLst/>
            <a:rect l="l" t="t" r="r" b="b"/>
            <a:pathLst>
              <a:path w="225551" h="177546">
                <a:moveTo>
                  <a:pt x="64007" y="177546"/>
                </a:moveTo>
                <a:lnTo>
                  <a:pt x="225551" y="15239"/>
                </a:lnTo>
                <a:lnTo>
                  <a:pt x="161543" y="0"/>
                </a:lnTo>
                <a:lnTo>
                  <a:pt x="0" y="162306"/>
                </a:lnTo>
                <a:lnTo>
                  <a:pt x="64007" y="177546"/>
                </a:lnTo>
                <a:close/>
              </a:path>
            </a:pathLst>
          </a:custGeom>
          <a:solidFill>
            <a:srgbClr val="75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81"/>
          <p:cNvSpPr/>
          <p:nvPr/>
        </p:nvSpPr>
        <p:spPr>
          <a:xfrm>
            <a:off x="3199523" y="3683508"/>
            <a:ext cx="193547" cy="169925"/>
          </a:xfrm>
          <a:custGeom>
            <a:avLst/>
            <a:gdLst/>
            <a:ahLst/>
            <a:cxnLst/>
            <a:rect l="l" t="t" r="r" b="b"/>
            <a:pathLst>
              <a:path w="193547" h="169925">
                <a:moveTo>
                  <a:pt x="32003" y="169925"/>
                </a:moveTo>
                <a:lnTo>
                  <a:pt x="193547" y="7619"/>
                </a:lnTo>
                <a:lnTo>
                  <a:pt x="161543" y="0"/>
                </a:lnTo>
                <a:lnTo>
                  <a:pt x="0" y="162305"/>
                </a:lnTo>
                <a:lnTo>
                  <a:pt x="32003" y="169925"/>
                </a:lnTo>
                <a:close/>
              </a:path>
            </a:pathLst>
          </a:custGeom>
          <a:solidFill>
            <a:srgbClr val="75A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82"/>
          <p:cNvSpPr/>
          <p:nvPr/>
        </p:nvSpPr>
        <p:spPr>
          <a:xfrm>
            <a:off x="3167519" y="3675888"/>
            <a:ext cx="193547" cy="169925"/>
          </a:xfrm>
          <a:custGeom>
            <a:avLst/>
            <a:gdLst/>
            <a:ahLst/>
            <a:cxnLst/>
            <a:rect l="l" t="t" r="r" b="b"/>
            <a:pathLst>
              <a:path w="193547" h="169925">
                <a:moveTo>
                  <a:pt x="32004" y="169925"/>
                </a:moveTo>
                <a:lnTo>
                  <a:pt x="193547" y="7620"/>
                </a:lnTo>
                <a:lnTo>
                  <a:pt x="161543" y="0"/>
                </a:lnTo>
                <a:lnTo>
                  <a:pt x="0" y="162306"/>
                </a:lnTo>
                <a:lnTo>
                  <a:pt x="32004" y="169925"/>
                </a:lnTo>
                <a:close/>
              </a:path>
            </a:pathLst>
          </a:custGeom>
          <a:solidFill>
            <a:srgbClr val="74A8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83"/>
          <p:cNvSpPr/>
          <p:nvPr/>
        </p:nvSpPr>
        <p:spPr>
          <a:xfrm>
            <a:off x="3101225" y="3662934"/>
            <a:ext cx="227837" cy="175260"/>
          </a:xfrm>
          <a:custGeom>
            <a:avLst/>
            <a:gdLst/>
            <a:ahLst/>
            <a:cxnLst/>
            <a:rect l="l" t="t" r="r" b="b"/>
            <a:pathLst>
              <a:path w="227837" h="175260">
                <a:moveTo>
                  <a:pt x="66293" y="175260"/>
                </a:moveTo>
                <a:lnTo>
                  <a:pt x="227837" y="12953"/>
                </a:lnTo>
                <a:lnTo>
                  <a:pt x="161543" y="0"/>
                </a:lnTo>
                <a:lnTo>
                  <a:pt x="0" y="161543"/>
                </a:lnTo>
                <a:lnTo>
                  <a:pt x="66293" y="175260"/>
                </a:lnTo>
                <a:close/>
              </a:path>
            </a:pathLst>
          </a:custGeom>
          <a:solidFill>
            <a:srgbClr val="74A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84"/>
          <p:cNvSpPr/>
          <p:nvPr/>
        </p:nvSpPr>
        <p:spPr>
          <a:xfrm>
            <a:off x="3133991" y="3669029"/>
            <a:ext cx="195071" cy="169164"/>
          </a:xfrm>
          <a:custGeom>
            <a:avLst/>
            <a:gdLst/>
            <a:ahLst/>
            <a:cxnLst/>
            <a:rect l="l" t="t" r="r" b="b"/>
            <a:pathLst>
              <a:path w="195071" h="169164">
                <a:moveTo>
                  <a:pt x="33528" y="169164"/>
                </a:moveTo>
                <a:lnTo>
                  <a:pt x="195071" y="6858"/>
                </a:lnTo>
                <a:lnTo>
                  <a:pt x="162305" y="0"/>
                </a:lnTo>
                <a:lnTo>
                  <a:pt x="0" y="162306"/>
                </a:lnTo>
                <a:lnTo>
                  <a:pt x="33528" y="169164"/>
                </a:lnTo>
                <a:close/>
              </a:path>
            </a:pathLst>
          </a:custGeom>
          <a:solidFill>
            <a:srgbClr val="74A7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85"/>
          <p:cNvSpPr/>
          <p:nvPr/>
        </p:nvSpPr>
        <p:spPr>
          <a:xfrm>
            <a:off x="3101225" y="3662934"/>
            <a:ext cx="195071" cy="168401"/>
          </a:xfrm>
          <a:custGeom>
            <a:avLst/>
            <a:gdLst/>
            <a:ahLst/>
            <a:cxnLst/>
            <a:rect l="l" t="t" r="r" b="b"/>
            <a:pathLst>
              <a:path w="195071" h="168401">
                <a:moveTo>
                  <a:pt x="32765" y="168401"/>
                </a:moveTo>
                <a:lnTo>
                  <a:pt x="195071" y="6095"/>
                </a:lnTo>
                <a:lnTo>
                  <a:pt x="161543" y="0"/>
                </a:lnTo>
                <a:lnTo>
                  <a:pt x="0" y="161543"/>
                </a:lnTo>
                <a:lnTo>
                  <a:pt x="32765" y="168401"/>
                </a:lnTo>
                <a:close/>
              </a:path>
            </a:pathLst>
          </a:custGeom>
          <a:solidFill>
            <a:srgbClr val="73A6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86"/>
          <p:cNvSpPr/>
          <p:nvPr/>
        </p:nvSpPr>
        <p:spPr>
          <a:xfrm>
            <a:off x="3034169" y="3650741"/>
            <a:ext cx="228599" cy="173736"/>
          </a:xfrm>
          <a:custGeom>
            <a:avLst/>
            <a:gdLst/>
            <a:ahLst/>
            <a:cxnLst/>
            <a:rect l="l" t="t" r="r" b="b"/>
            <a:pathLst>
              <a:path w="228599" h="173736">
                <a:moveTo>
                  <a:pt x="67056" y="173736"/>
                </a:moveTo>
                <a:lnTo>
                  <a:pt x="228599" y="12192"/>
                </a:lnTo>
                <a:lnTo>
                  <a:pt x="161544" y="0"/>
                </a:lnTo>
                <a:lnTo>
                  <a:pt x="0" y="161544"/>
                </a:lnTo>
                <a:lnTo>
                  <a:pt x="67056" y="173736"/>
                </a:lnTo>
                <a:close/>
              </a:path>
            </a:pathLst>
          </a:custGeom>
          <a:solidFill>
            <a:srgbClr val="72A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87"/>
          <p:cNvSpPr/>
          <p:nvPr/>
        </p:nvSpPr>
        <p:spPr>
          <a:xfrm>
            <a:off x="3067697" y="3656838"/>
            <a:ext cx="195071" cy="167639"/>
          </a:xfrm>
          <a:custGeom>
            <a:avLst/>
            <a:gdLst/>
            <a:ahLst/>
            <a:cxnLst/>
            <a:rect l="l" t="t" r="r" b="b"/>
            <a:pathLst>
              <a:path w="195071" h="167639">
                <a:moveTo>
                  <a:pt x="33528" y="167639"/>
                </a:moveTo>
                <a:lnTo>
                  <a:pt x="195071" y="6096"/>
                </a:lnTo>
                <a:lnTo>
                  <a:pt x="161544" y="0"/>
                </a:lnTo>
                <a:lnTo>
                  <a:pt x="0" y="161544"/>
                </a:lnTo>
                <a:lnTo>
                  <a:pt x="33528" y="167639"/>
                </a:lnTo>
                <a:close/>
              </a:path>
            </a:pathLst>
          </a:custGeom>
          <a:solidFill>
            <a:srgbClr val="72A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88"/>
          <p:cNvSpPr/>
          <p:nvPr/>
        </p:nvSpPr>
        <p:spPr>
          <a:xfrm>
            <a:off x="3034169" y="3650741"/>
            <a:ext cx="195071" cy="167640"/>
          </a:xfrm>
          <a:custGeom>
            <a:avLst/>
            <a:gdLst/>
            <a:ahLst/>
            <a:cxnLst/>
            <a:rect l="l" t="t" r="r" b="b"/>
            <a:pathLst>
              <a:path w="195071" h="167640">
                <a:moveTo>
                  <a:pt x="33527" y="167640"/>
                </a:moveTo>
                <a:lnTo>
                  <a:pt x="195071" y="6096"/>
                </a:lnTo>
                <a:lnTo>
                  <a:pt x="161544" y="0"/>
                </a:lnTo>
                <a:lnTo>
                  <a:pt x="0" y="161544"/>
                </a:lnTo>
                <a:lnTo>
                  <a:pt x="33527" y="167640"/>
                </a:lnTo>
                <a:close/>
              </a:path>
            </a:pathLst>
          </a:custGeom>
          <a:solidFill>
            <a:srgbClr val="70A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9"/>
          <p:cNvSpPr/>
          <p:nvPr/>
        </p:nvSpPr>
        <p:spPr>
          <a:xfrm>
            <a:off x="2965589" y="3640074"/>
            <a:ext cx="230124" cy="172212"/>
          </a:xfrm>
          <a:custGeom>
            <a:avLst/>
            <a:gdLst/>
            <a:ahLst/>
            <a:cxnLst/>
            <a:rect l="l" t="t" r="r" b="b"/>
            <a:pathLst>
              <a:path w="230124" h="172212">
                <a:moveTo>
                  <a:pt x="68580" y="172212"/>
                </a:moveTo>
                <a:lnTo>
                  <a:pt x="230124" y="10667"/>
                </a:lnTo>
                <a:lnTo>
                  <a:pt x="161544" y="0"/>
                </a:lnTo>
                <a:lnTo>
                  <a:pt x="0" y="161543"/>
                </a:lnTo>
                <a:lnTo>
                  <a:pt x="68580" y="172212"/>
                </a:lnTo>
                <a:close/>
              </a:path>
            </a:pathLst>
          </a:custGeom>
          <a:solidFill>
            <a:srgbClr val="70A3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90"/>
          <p:cNvSpPr/>
          <p:nvPr/>
        </p:nvSpPr>
        <p:spPr>
          <a:xfrm>
            <a:off x="2999879" y="3645408"/>
            <a:ext cx="195833" cy="166877"/>
          </a:xfrm>
          <a:custGeom>
            <a:avLst/>
            <a:gdLst/>
            <a:ahLst/>
            <a:cxnLst/>
            <a:rect l="l" t="t" r="r" b="b"/>
            <a:pathLst>
              <a:path w="195833" h="166877">
                <a:moveTo>
                  <a:pt x="34289" y="166877"/>
                </a:moveTo>
                <a:lnTo>
                  <a:pt x="195833" y="5333"/>
                </a:lnTo>
                <a:lnTo>
                  <a:pt x="161544" y="0"/>
                </a:lnTo>
                <a:lnTo>
                  <a:pt x="0" y="161543"/>
                </a:lnTo>
                <a:lnTo>
                  <a:pt x="34289" y="166877"/>
                </a:lnTo>
                <a:close/>
              </a:path>
            </a:pathLst>
          </a:custGeom>
          <a:solidFill>
            <a:srgbClr val="70A3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91"/>
          <p:cNvSpPr/>
          <p:nvPr/>
        </p:nvSpPr>
        <p:spPr>
          <a:xfrm>
            <a:off x="2965589" y="3640074"/>
            <a:ext cx="195834" cy="166877"/>
          </a:xfrm>
          <a:custGeom>
            <a:avLst/>
            <a:gdLst/>
            <a:ahLst/>
            <a:cxnLst/>
            <a:rect l="l" t="t" r="r" b="b"/>
            <a:pathLst>
              <a:path w="195834" h="166877">
                <a:moveTo>
                  <a:pt x="34290" y="166877"/>
                </a:moveTo>
                <a:lnTo>
                  <a:pt x="195834" y="5334"/>
                </a:lnTo>
                <a:lnTo>
                  <a:pt x="161544" y="0"/>
                </a:lnTo>
                <a:lnTo>
                  <a:pt x="0" y="161543"/>
                </a:lnTo>
                <a:lnTo>
                  <a:pt x="34290" y="166877"/>
                </a:lnTo>
                <a:close/>
              </a:path>
            </a:pathLst>
          </a:custGeom>
          <a:solidFill>
            <a:srgbClr val="6FA2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92"/>
          <p:cNvSpPr/>
          <p:nvPr/>
        </p:nvSpPr>
        <p:spPr>
          <a:xfrm>
            <a:off x="2895485" y="3631691"/>
            <a:ext cx="231647" cy="169925"/>
          </a:xfrm>
          <a:custGeom>
            <a:avLst/>
            <a:gdLst/>
            <a:ahLst/>
            <a:cxnLst/>
            <a:rect l="l" t="t" r="r" b="b"/>
            <a:pathLst>
              <a:path w="231647" h="169925">
                <a:moveTo>
                  <a:pt x="70103" y="169925"/>
                </a:moveTo>
                <a:lnTo>
                  <a:pt x="231647" y="8382"/>
                </a:lnTo>
                <a:lnTo>
                  <a:pt x="161544" y="0"/>
                </a:lnTo>
                <a:lnTo>
                  <a:pt x="0" y="161544"/>
                </a:lnTo>
                <a:lnTo>
                  <a:pt x="70103" y="169925"/>
                </a:lnTo>
                <a:close/>
              </a:path>
            </a:pathLst>
          </a:custGeom>
          <a:solidFill>
            <a:srgbClr val="6EA1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93"/>
          <p:cNvSpPr/>
          <p:nvPr/>
        </p:nvSpPr>
        <p:spPr>
          <a:xfrm>
            <a:off x="2930537" y="3636264"/>
            <a:ext cx="196595" cy="165353"/>
          </a:xfrm>
          <a:custGeom>
            <a:avLst/>
            <a:gdLst/>
            <a:ahLst/>
            <a:cxnLst/>
            <a:rect l="l" t="t" r="r" b="b"/>
            <a:pathLst>
              <a:path w="196595" h="165353">
                <a:moveTo>
                  <a:pt x="35051" y="165353"/>
                </a:moveTo>
                <a:lnTo>
                  <a:pt x="196595" y="3810"/>
                </a:lnTo>
                <a:lnTo>
                  <a:pt x="161544" y="0"/>
                </a:lnTo>
                <a:lnTo>
                  <a:pt x="0" y="161544"/>
                </a:lnTo>
                <a:lnTo>
                  <a:pt x="35051" y="165353"/>
                </a:lnTo>
                <a:close/>
              </a:path>
            </a:pathLst>
          </a:custGeom>
          <a:solidFill>
            <a:srgbClr val="6EA1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94"/>
          <p:cNvSpPr/>
          <p:nvPr/>
        </p:nvSpPr>
        <p:spPr>
          <a:xfrm>
            <a:off x="2895485" y="3631691"/>
            <a:ext cx="196595" cy="166116"/>
          </a:xfrm>
          <a:custGeom>
            <a:avLst/>
            <a:gdLst/>
            <a:ahLst/>
            <a:cxnLst/>
            <a:rect l="l" t="t" r="r" b="b"/>
            <a:pathLst>
              <a:path w="196595" h="166116">
                <a:moveTo>
                  <a:pt x="35051" y="166116"/>
                </a:moveTo>
                <a:lnTo>
                  <a:pt x="196595" y="4572"/>
                </a:lnTo>
                <a:lnTo>
                  <a:pt x="161544" y="0"/>
                </a:lnTo>
                <a:lnTo>
                  <a:pt x="0" y="161544"/>
                </a:lnTo>
                <a:lnTo>
                  <a:pt x="35051" y="166116"/>
                </a:lnTo>
                <a:close/>
              </a:path>
            </a:pathLst>
          </a:custGeom>
          <a:solidFill>
            <a:srgbClr val="6DA0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95"/>
          <p:cNvSpPr/>
          <p:nvPr/>
        </p:nvSpPr>
        <p:spPr>
          <a:xfrm>
            <a:off x="2823857" y="3624834"/>
            <a:ext cx="233172" cy="168401"/>
          </a:xfrm>
          <a:custGeom>
            <a:avLst/>
            <a:gdLst/>
            <a:ahLst/>
            <a:cxnLst/>
            <a:rect l="l" t="t" r="r" b="b"/>
            <a:pathLst>
              <a:path w="233172" h="168401">
                <a:moveTo>
                  <a:pt x="71628" y="168401"/>
                </a:moveTo>
                <a:lnTo>
                  <a:pt x="233172" y="6857"/>
                </a:lnTo>
                <a:lnTo>
                  <a:pt x="161544" y="0"/>
                </a:lnTo>
                <a:lnTo>
                  <a:pt x="0" y="161543"/>
                </a:lnTo>
                <a:lnTo>
                  <a:pt x="71628" y="168401"/>
                </a:lnTo>
                <a:close/>
              </a:path>
            </a:pathLst>
          </a:custGeom>
          <a:solidFill>
            <a:srgbClr val="6D9F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96"/>
          <p:cNvSpPr/>
          <p:nvPr/>
        </p:nvSpPr>
        <p:spPr>
          <a:xfrm>
            <a:off x="2859671" y="3628644"/>
            <a:ext cx="197358" cy="164591"/>
          </a:xfrm>
          <a:custGeom>
            <a:avLst/>
            <a:gdLst/>
            <a:ahLst/>
            <a:cxnLst/>
            <a:rect l="l" t="t" r="r" b="b"/>
            <a:pathLst>
              <a:path w="197358" h="164591">
                <a:moveTo>
                  <a:pt x="35814" y="164591"/>
                </a:moveTo>
                <a:lnTo>
                  <a:pt x="197358" y="3047"/>
                </a:lnTo>
                <a:lnTo>
                  <a:pt x="161544" y="0"/>
                </a:lnTo>
                <a:lnTo>
                  <a:pt x="0" y="161543"/>
                </a:lnTo>
                <a:lnTo>
                  <a:pt x="35814" y="164591"/>
                </a:lnTo>
                <a:close/>
              </a:path>
            </a:pathLst>
          </a:custGeom>
          <a:solidFill>
            <a:srgbClr val="6D9F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97"/>
          <p:cNvSpPr/>
          <p:nvPr/>
        </p:nvSpPr>
        <p:spPr>
          <a:xfrm>
            <a:off x="2823857" y="3624834"/>
            <a:ext cx="197357" cy="165353"/>
          </a:xfrm>
          <a:custGeom>
            <a:avLst/>
            <a:gdLst/>
            <a:ahLst/>
            <a:cxnLst/>
            <a:rect l="l" t="t" r="r" b="b"/>
            <a:pathLst>
              <a:path w="197357" h="165353">
                <a:moveTo>
                  <a:pt x="35813" y="165353"/>
                </a:moveTo>
                <a:lnTo>
                  <a:pt x="197357" y="3810"/>
                </a:lnTo>
                <a:lnTo>
                  <a:pt x="161544" y="0"/>
                </a:lnTo>
                <a:lnTo>
                  <a:pt x="0" y="161543"/>
                </a:lnTo>
                <a:lnTo>
                  <a:pt x="35813" y="165353"/>
                </a:lnTo>
                <a:close/>
              </a:path>
            </a:pathLst>
          </a:custGeom>
          <a:solidFill>
            <a:srgbClr val="6C9F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98"/>
          <p:cNvSpPr/>
          <p:nvPr/>
        </p:nvSpPr>
        <p:spPr>
          <a:xfrm>
            <a:off x="2751467" y="3620262"/>
            <a:ext cx="233933" cy="166115"/>
          </a:xfrm>
          <a:custGeom>
            <a:avLst/>
            <a:gdLst/>
            <a:ahLst/>
            <a:cxnLst/>
            <a:rect l="l" t="t" r="r" b="b"/>
            <a:pathLst>
              <a:path w="233933" h="166115">
                <a:moveTo>
                  <a:pt x="72389" y="166115"/>
                </a:moveTo>
                <a:lnTo>
                  <a:pt x="233933" y="4572"/>
                </a:lnTo>
                <a:lnTo>
                  <a:pt x="161544" y="0"/>
                </a:lnTo>
                <a:lnTo>
                  <a:pt x="0" y="161543"/>
                </a:lnTo>
                <a:lnTo>
                  <a:pt x="72389" y="166115"/>
                </a:lnTo>
                <a:close/>
              </a:path>
            </a:pathLst>
          </a:custGeom>
          <a:solidFill>
            <a:srgbClr val="6C9E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9"/>
          <p:cNvSpPr/>
          <p:nvPr/>
        </p:nvSpPr>
        <p:spPr>
          <a:xfrm>
            <a:off x="2788043" y="3622548"/>
            <a:ext cx="197357" cy="163829"/>
          </a:xfrm>
          <a:custGeom>
            <a:avLst/>
            <a:gdLst/>
            <a:ahLst/>
            <a:cxnLst/>
            <a:rect l="l" t="t" r="r" b="b"/>
            <a:pathLst>
              <a:path w="197357" h="163829">
                <a:moveTo>
                  <a:pt x="35813" y="163829"/>
                </a:moveTo>
                <a:lnTo>
                  <a:pt x="197357" y="2286"/>
                </a:lnTo>
                <a:lnTo>
                  <a:pt x="161544" y="0"/>
                </a:lnTo>
                <a:lnTo>
                  <a:pt x="0" y="161543"/>
                </a:lnTo>
                <a:lnTo>
                  <a:pt x="35813" y="163829"/>
                </a:lnTo>
                <a:close/>
              </a:path>
            </a:pathLst>
          </a:custGeom>
          <a:solidFill>
            <a:srgbClr val="6C9E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200"/>
          <p:cNvSpPr/>
          <p:nvPr/>
        </p:nvSpPr>
        <p:spPr>
          <a:xfrm>
            <a:off x="2751467" y="3620262"/>
            <a:ext cx="198119" cy="163829"/>
          </a:xfrm>
          <a:custGeom>
            <a:avLst/>
            <a:gdLst/>
            <a:ahLst/>
            <a:cxnLst/>
            <a:rect l="l" t="t" r="r" b="b"/>
            <a:pathLst>
              <a:path w="198119" h="163829">
                <a:moveTo>
                  <a:pt x="36575" y="163829"/>
                </a:moveTo>
                <a:lnTo>
                  <a:pt x="198119" y="2286"/>
                </a:lnTo>
                <a:lnTo>
                  <a:pt x="161544" y="0"/>
                </a:lnTo>
                <a:lnTo>
                  <a:pt x="0" y="161543"/>
                </a:lnTo>
                <a:lnTo>
                  <a:pt x="36575" y="163829"/>
                </a:lnTo>
                <a:close/>
              </a:path>
            </a:pathLst>
          </a:custGeom>
          <a:solidFill>
            <a:srgbClr val="6B9D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201"/>
          <p:cNvSpPr/>
          <p:nvPr/>
        </p:nvSpPr>
        <p:spPr>
          <a:xfrm>
            <a:off x="2678315" y="3617214"/>
            <a:ext cx="234696" cy="164591"/>
          </a:xfrm>
          <a:custGeom>
            <a:avLst/>
            <a:gdLst/>
            <a:ahLst/>
            <a:cxnLst/>
            <a:rect l="l" t="t" r="r" b="b"/>
            <a:pathLst>
              <a:path w="234696" h="164591">
                <a:moveTo>
                  <a:pt x="73152" y="164591"/>
                </a:moveTo>
                <a:lnTo>
                  <a:pt x="234696" y="3048"/>
                </a:lnTo>
                <a:lnTo>
                  <a:pt x="161544" y="0"/>
                </a:lnTo>
                <a:lnTo>
                  <a:pt x="0" y="161544"/>
                </a:lnTo>
                <a:lnTo>
                  <a:pt x="73152" y="164591"/>
                </a:lnTo>
                <a:close/>
              </a:path>
            </a:pathLst>
          </a:custGeom>
          <a:solidFill>
            <a:srgbClr val="6A9B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202"/>
          <p:cNvSpPr/>
          <p:nvPr/>
        </p:nvSpPr>
        <p:spPr>
          <a:xfrm>
            <a:off x="2714891" y="3618738"/>
            <a:ext cx="198120" cy="163067"/>
          </a:xfrm>
          <a:custGeom>
            <a:avLst/>
            <a:gdLst/>
            <a:ahLst/>
            <a:cxnLst/>
            <a:rect l="l" t="t" r="r" b="b"/>
            <a:pathLst>
              <a:path w="198120" h="163067">
                <a:moveTo>
                  <a:pt x="36576" y="163067"/>
                </a:moveTo>
                <a:lnTo>
                  <a:pt x="198120" y="1524"/>
                </a:lnTo>
                <a:lnTo>
                  <a:pt x="161544" y="0"/>
                </a:lnTo>
                <a:lnTo>
                  <a:pt x="0" y="161544"/>
                </a:lnTo>
                <a:lnTo>
                  <a:pt x="36576" y="163067"/>
                </a:lnTo>
                <a:close/>
              </a:path>
            </a:pathLst>
          </a:custGeom>
          <a:solidFill>
            <a:srgbClr val="6A9B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203"/>
          <p:cNvSpPr/>
          <p:nvPr/>
        </p:nvSpPr>
        <p:spPr>
          <a:xfrm>
            <a:off x="2678315" y="3617214"/>
            <a:ext cx="198120" cy="163068"/>
          </a:xfrm>
          <a:custGeom>
            <a:avLst/>
            <a:gdLst/>
            <a:ahLst/>
            <a:cxnLst/>
            <a:rect l="l" t="t" r="r" b="b"/>
            <a:pathLst>
              <a:path w="198120" h="163068">
                <a:moveTo>
                  <a:pt x="36575" y="163068"/>
                </a:moveTo>
                <a:lnTo>
                  <a:pt x="198120" y="1524"/>
                </a:lnTo>
                <a:lnTo>
                  <a:pt x="161544" y="0"/>
                </a:lnTo>
                <a:lnTo>
                  <a:pt x="0" y="161544"/>
                </a:lnTo>
                <a:lnTo>
                  <a:pt x="36575" y="163068"/>
                </a:lnTo>
                <a:close/>
              </a:path>
            </a:pathLst>
          </a:custGeom>
          <a:solidFill>
            <a:srgbClr val="699A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204"/>
          <p:cNvSpPr/>
          <p:nvPr/>
        </p:nvSpPr>
        <p:spPr>
          <a:xfrm>
            <a:off x="2603639" y="3616452"/>
            <a:ext cx="236219" cy="162306"/>
          </a:xfrm>
          <a:custGeom>
            <a:avLst/>
            <a:gdLst/>
            <a:ahLst/>
            <a:cxnLst/>
            <a:rect l="l" t="t" r="r" b="b"/>
            <a:pathLst>
              <a:path w="236219" h="162306">
                <a:moveTo>
                  <a:pt x="74675" y="162306"/>
                </a:moveTo>
                <a:lnTo>
                  <a:pt x="236219" y="762"/>
                </a:lnTo>
                <a:lnTo>
                  <a:pt x="161544" y="0"/>
                </a:lnTo>
                <a:lnTo>
                  <a:pt x="0" y="161544"/>
                </a:lnTo>
                <a:lnTo>
                  <a:pt x="74675" y="162306"/>
                </a:lnTo>
                <a:close/>
              </a:path>
            </a:pathLst>
          </a:custGeom>
          <a:solidFill>
            <a:srgbClr val="699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205"/>
          <p:cNvSpPr/>
          <p:nvPr/>
        </p:nvSpPr>
        <p:spPr>
          <a:xfrm>
            <a:off x="2640977" y="3616452"/>
            <a:ext cx="198881" cy="162306"/>
          </a:xfrm>
          <a:custGeom>
            <a:avLst/>
            <a:gdLst/>
            <a:ahLst/>
            <a:cxnLst/>
            <a:rect l="l" t="t" r="r" b="b"/>
            <a:pathLst>
              <a:path w="198881" h="162306">
                <a:moveTo>
                  <a:pt x="37337" y="162306"/>
                </a:moveTo>
                <a:lnTo>
                  <a:pt x="198881" y="762"/>
                </a:lnTo>
                <a:lnTo>
                  <a:pt x="161544" y="0"/>
                </a:lnTo>
                <a:lnTo>
                  <a:pt x="0" y="162306"/>
                </a:lnTo>
                <a:lnTo>
                  <a:pt x="37337" y="162306"/>
                </a:lnTo>
                <a:close/>
              </a:path>
            </a:pathLst>
          </a:custGeom>
          <a:solidFill>
            <a:srgbClr val="6999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206"/>
          <p:cNvSpPr/>
          <p:nvPr/>
        </p:nvSpPr>
        <p:spPr>
          <a:xfrm>
            <a:off x="2603639" y="3616452"/>
            <a:ext cx="198881" cy="162306"/>
          </a:xfrm>
          <a:custGeom>
            <a:avLst/>
            <a:gdLst/>
            <a:ahLst/>
            <a:cxnLst/>
            <a:rect l="l" t="t" r="r" b="b"/>
            <a:pathLst>
              <a:path w="198881" h="162306">
                <a:moveTo>
                  <a:pt x="37337" y="162306"/>
                </a:moveTo>
                <a:lnTo>
                  <a:pt x="198881" y="0"/>
                </a:lnTo>
                <a:lnTo>
                  <a:pt x="161544" y="0"/>
                </a:lnTo>
                <a:lnTo>
                  <a:pt x="0" y="161544"/>
                </a:lnTo>
                <a:lnTo>
                  <a:pt x="37337" y="162306"/>
                </a:lnTo>
                <a:close/>
              </a:path>
            </a:pathLst>
          </a:custGeom>
          <a:solidFill>
            <a:srgbClr val="6998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207"/>
          <p:cNvSpPr/>
          <p:nvPr/>
        </p:nvSpPr>
        <p:spPr>
          <a:xfrm>
            <a:off x="1155071" y="3777233"/>
            <a:ext cx="2898865" cy="152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208"/>
          <p:cNvSpPr/>
          <p:nvPr/>
        </p:nvSpPr>
        <p:spPr>
          <a:xfrm rot="21187110" flipV="1">
            <a:off x="4020958" y="3523525"/>
            <a:ext cx="1481770" cy="329909"/>
          </a:xfrm>
          <a:custGeom>
            <a:avLst/>
            <a:gdLst/>
            <a:ahLst/>
            <a:cxnLst/>
            <a:rect l="l" t="t" r="r" b="b"/>
            <a:pathLst>
              <a:path w="1073657" h="343829">
                <a:moveTo>
                  <a:pt x="802146" y="79617"/>
                </a:moveTo>
                <a:lnTo>
                  <a:pt x="809243" y="89915"/>
                </a:lnTo>
                <a:lnTo>
                  <a:pt x="932620" y="197511"/>
                </a:lnTo>
                <a:lnTo>
                  <a:pt x="971418" y="231347"/>
                </a:lnTo>
                <a:lnTo>
                  <a:pt x="921065" y="246851"/>
                </a:lnTo>
                <a:lnTo>
                  <a:pt x="765047" y="294893"/>
                </a:lnTo>
                <a:lnTo>
                  <a:pt x="763570" y="295382"/>
                </a:lnTo>
                <a:lnTo>
                  <a:pt x="753438" y="302560"/>
                </a:lnTo>
                <a:lnTo>
                  <a:pt x="747941" y="313614"/>
                </a:lnTo>
                <a:lnTo>
                  <a:pt x="748283" y="326136"/>
                </a:lnTo>
                <a:lnTo>
                  <a:pt x="749311" y="329105"/>
                </a:lnTo>
                <a:lnTo>
                  <a:pt x="756718" y="338873"/>
                </a:lnTo>
                <a:lnTo>
                  <a:pt x="767714" y="343829"/>
                </a:lnTo>
                <a:lnTo>
                  <a:pt x="780288" y="342900"/>
                </a:lnTo>
                <a:lnTo>
                  <a:pt x="1073657" y="253745"/>
                </a:lnTo>
                <a:lnTo>
                  <a:pt x="1017269" y="267462"/>
                </a:lnTo>
                <a:lnTo>
                  <a:pt x="1005839" y="261365"/>
                </a:lnTo>
                <a:lnTo>
                  <a:pt x="1014983" y="217931"/>
                </a:lnTo>
                <a:lnTo>
                  <a:pt x="1027938" y="217931"/>
                </a:lnTo>
                <a:lnTo>
                  <a:pt x="802146" y="79617"/>
                </a:lnTo>
                <a:close/>
              </a:path>
              <a:path w="1073657" h="343829">
                <a:moveTo>
                  <a:pt x="932620" y="197511"/>
                </a:moveTo>
                <a:lnTo>
                  <a:pt x="10667" y="0"/>
                </a:lnTo>
                <a:lnTo>
                  <a:pt x="0" y="49529"/>
                </a:lnTo>
                <a:lnTo>
                  <a:pt x="921065" y="246851"/>
                </a:lnTo>
                <a:lnTo>
                  <a:pt x="971418" y="231347"/>
                </a:lnTo>
                <a:lnTo>
                  <a:pt x="932620" y="197511"/>
                </a:lnTo>
                <a:close/>
              </a:path>
              <a:path w="1073657" h="343829">
                <a:moveTo>
                  <a:pt x="1027938" y="217931"/>
                </a:moveTo>
                <a:lnTo>
                  <a:pt x="1014983" y="217931"/>
                </a:lnTo>
                <a:lnTo>
                  <a:pt x="1005839" y="261365"/>
                </a:lnTo>
                <a:lnTo>
                  <a:pt x="1017269" y="267462"/>
                </a:lnTo>
                <a:lnTo>
                  <a:pt x="1073657" y="253745"/>
                </a:lnTo>
                <a:lnTo>
                  <a:pt x="842771" y="51053"/>
                </a:lnTo>
                <a:lnTo>
                  <a:pt x="839906" y="48929"/>
                </a:lnTo>
                <a:lnTo>
                  <a:pt x="828552" y="45130"/>
                </a:lnTo>
                <a:lnTo>
                  <a:pt x="816879" y="46941"/>
                </a:lnTo>
                <a:lnTo>
                  <a:pt x="806957" y="54101"/>
                </a:lnTo>
                <a:lnTo>
                  <a:pt x="804450" y="57068"/>
                </a:lnTo>
                <a:lnTo>
                  <a:pt x="800423" y="67997"/>
                </a:lnTo>
                <a:lnTo>
                  <a:pt x="802146" y="79617"/>
                </a:lnTo>
                <a:lnTo>
                  <a:pt x="1027938" y="217931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10"/>
          <p:cNvSpPr/>
          <p:nvPr/>
        </p:nvSpPr>
        <p:spPr>
          <a:xfrm rot="20106209">
            <a:off x="3643038" y="4798920"/>
            <a:ext cx="1687830" cy="810767"/>
          </a:xfrm>
          <a:custGeom>
            <a:avLst/>
            <a:gdLst/>
            <a:ahLst/>
            <a:cxnLst/>
            <a:rect l="l" t="t" r="r" b="b"/>
            <a:pathLst>
              <a:path w="1687830" h="810767">
                <a:moveTo>
                  <a:pt x="1629918" y="787145"/>
                </a:moveTo>
                <a:lnTo>
                  <a:pt x="1365823" y="764098"/>
                </a:lnTo>
                <a:lnTo>
                  <a:pt x="1356954" y="773999"/>
                </a:lnTo>
                <a:lnTo>
                  <a:pt x="1354074" y="787145"/>
                </a:lnTo>
                <a:lnTo>
                  <a:pt x="1358458" y="799018"/>
                </a:lnTo>
                <a:lnTo>
                  <a:pt x="1368359" y="807887"/>
                </a:lnTo>
                <a:lnTo>
                  <a:pt x="1381506" y="810767"/>
                </a:lnTo>
                <a:lnTo>
                  <a:pt x="1687830" y="785621"/>
                </a:lnTo>
                <a:lnTo>
                  <a:pt x="1504950" y="538733"/>
                </a:lnTo>
                <a:lnTo>
                  <a:pt x="1650492" y="740663"/>
                </a:lnTo>
                <a:lnTo>
                  <a:pt x="1638300" y="738377"/>
                </a:lnTo>
                <a:lnTo>
                  <a:pt x="1620012" y="779526"/>
                </a:lnTo>
                <a:lnTo>
                  <a:pt x="1629918" y="787145"/>
                </a:lnTo>
                <a:close/>
              </a:path>
              <a:path w="1687830" h="810767">
                <a:moveTo>
                  <a:pt x="1469898" y="533400"/>
                </a:moveTo>
                <a:lnTo>
                  <a:pt x="1466899" y="535974"/>
                </a:lnTo>
                <a:lnTo>
                  <a:pt x="1460710" y="546201"/>
                </a:lnTo>
                <a:lnTo>
                  <a:pt x="1459848" y="557951"/>
                </a:lnTo>
                <a:lnTo>
                  <a:pt x="1464564" y="569213"/>
                </a:lnTo>
                <a:lnTo>
                  <a:pt x="1561346" y="700154"/>
                </a:lnTo>
                <a:lnTo>
                  <a:pt x="1592377" y="742137"/>
                </a:lnTo>
                <a:lnTo>
                  <a:pt x="1540261" y="746404"/>
                </a:lnTo>
                <a:lnTo>
                  <a:pt x="1377696" y="759713"/>
                </a:lnTo>
                <a:lnTo>
                  <a:pt x="1365823" y="764098"/>
                </a:lnTo>
                <a:lnTo>
                  <a:pt x="1629918" y="787145"/>
                </a:lnTo>
                <a:lnTo>
                  <a:pt x="1620012" y="779526"/>
                </a:lnTo>
                <a:lnTo>
                  <a:pt x="1638300" y="738377"/>
                </a:lnTo>
                <a:lnTo>
                  <a:pt x="1650492" y="740663"/>
                </a:lnTo>
                <a:lnTo>
                  <a:pt x="1504950" y="538733"/>
                </a:lnTo>
                <a:lnTo>
                  <a:pt x="1492545" y="529660"/>
                </a:lnTo>
                <a:lnTo>
                  <a:pt x="1480837" y="528655"/>
                </a:lnTo>
                <a:lnTo>
                  <a:pt x="1469898" y="533400"/>
                </a:lnTo>
                <a:close/>
              </a:path>
              <a:path w="1687830" h="810767">
                <a:moveTo>
                  <a:pt x="1561346" y="700154"/>
                </a:moveTo>
                <a:lnTo>
                  <a:pt x="20574" y="0"/>
                </a:lnTo>
                <a:lnTo>
                  <a:pt x="0" y="46481"/>
                </a:lnTo>
                <a:lnTo>
                  <a:pt x="1540261" y="746404"/>
                </a:lnTo>
                <a:lnTo>
                  <a:pt x="1592377" y="742137"/>
                </a:lnTo>
                <a:lnTo>
                  <a:pt x="1561346" y="700154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9"/>
          <p:cNvSpPr/>
          <p:nvPr/>
        </p:nvSpPr>
        <p:spPr>
          <a:xfrm>
            <a:off x="1347863" y="2618993"/>
            <a:ext cx="1144524" cy="1212342"/>
          </a:xfrm>
          <a:custGeom>
            <a:avLst/>
            <a:gdLst/>
            <a:ahLst/>
            <a:cxnLst/>
            <a:rect l="l" t="t" r="r" b="b"/>
            <a:pathLst>
              <a:path w="1540764" h="1164336">
                <a:moveTo>
                  <a:pt x="1368069" y="263027"/>
                </a:moveTo>
                <a:lnTo>
                  <a:pt x="1367363" y="275214"/>
                </a:lnTo>
                <a:lnTo>
                  <a:pt x="1372192" y="286029"/>
                </a:lnTo>
                <a:lnTo>
                  <a:pt x="1381506" y="293369"/>
                </a:lnTo>
                <a:lnTo>
                  <a:pt x="1397134" y="295224"/>
                </a:lnTo>
                <a:lnTo>
                  <a:pt x="1407795" y="290154"/>
                </a:lnTo>
                <a:lnTo>
                  <a:pt x="1415034" y="280415"/>
                </a:lnTo>
                <a:lnTo>
                  <a:pt x="1540764" y="0"/>
                </a:lnTo>
                <a:lnTo>
                  <a:pt x="1514094" y="51815"/>
                </a:lnTo>
                <a:lnTo>
                  <a:pt x="1502664" y="56387"/>
                </a:lnTo>
                <a:lnTo>
                  <a:pt x="1475994" y="21336"/>
                </a:lnTo>
                <a:lnTo>
                  <a:pt x="1457524" y="62627"/>
                </a:lnTo>
                <a:lnTo>
                  <a:pt x="1436252" y="110187"/>
                </a:lnTo>
                <a:lnTo>
                  <a:pt x="1369314" y="259842"/>
                </a:lnTo>
                <a:lnTo>
                  <a:pt x="1368069" y="263027"/>
                </a:lnTo>
                <a:close/>
              </a:path>
              <a:path w="1540764" h="1164336">
                <a:moveTo>
                  <a:pt x="1235964" y="41909"/>
                </a:moveTo>
                <a:lnTo>
                  <a:pt x="1483614" y="11430"/>
                </a:lnTo>
                <a:lnTo>
                  <a:pt x="1540764" y="0"/>
                </a:lnTo>
                <a:lnTo>
                  <a:pt x="1235964" y="41909"/>
                </a:lnTo>
                <a:close/>
              </a:path>
              <a:path w="1540764" h="1164336">
                <a:moveTo>
                  <a:pt x="1405804" y="69777"/>
                </a:moveTo>
                <a:lnTo>
                  <a:pt x="0" y="1123950"/>
                </a:lnTo>
                <a:lnTo>
                  <a:pt x="30479" y="1164336"/>
                </a:lnTo>
                <a:lnTo>
                  <a:pt x="1436252" y="110187"/>
                </a:lnTo>
                <a:lnTo>
                  <a:pt x="1457524" y="62627"/>
                </a:lnTo>
                <a:lnTo>
                  <a:pt x="1475994" y="21336"/>
                </a:lnTo>
                <a:lnTo>
                  <a:pt x="1502664" y="56387"/>
                </a:lnTo>
                <a:lnTo>
                  <a:pt x="1514094" y="51815"/>
                </a:lnTo>
                <a:lnTo>
                  <a:pt x="1540764" y="0"/>
                </a:lnTo>
                <a:lnTo>
                  <a:pt x="1483614" y="11430"/>
                </a:lnTo>
                <a:lnTo>
                  <a:pt x="1235964" y="41909"/>
                </a:lnTo>
                <a:lnTo>
                  <a:pt x="1235760" y="41933"/>
                </a:lnTo>
                <a:lnTo>
                  <a:pt x="1223726" y="46928"/>
                </a:lnTo>
                <a:lnTo>
                  <a:pt x="1216071" y="57096"/>
                </a:lnTo>
                <a:lnTo>
                  <a:pt x="1214627" y="70103"/>
                </a:lnTo>
                <a:lnTo>
                  <a:pt x="1214659" y="70387"/>
                </a:lnTo>
                <a:lnTo>
                  <a:pt x="1219700" y="82741"/>
                </a:lnTo>
                <a:lnTo>
                  <a:pt x="1230061" y="90400"/>
                </a:lnTo>
                <a:lnTo>
                  <a:pt x="1243584" y="92201"/>
                </a:lnTo>
                <a:lnTo>
                  <a:pt x="1405804" y="69777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11"/>
          <p:cNvSpPr/>
          <p:nvPr/>
        </p:nvSpPr>
        <p:spPr>
          <a:xfrm>
            <a:off x="2779659" y="2890915"/>
            <a:ext cx="794768" cy="632610"/>
          </a:xfrm>
          <a:custGeom>
            <a:avLst/>
            <a:gdLst/>
            <a:ahLst/>
            <a:cxnLst/>
            <a:rect l="l" t="t" r="r" b="b"/>
            <a:pathLst>
              <a:path w="1005077" h="632460">
                <a:moveTo>
                  <a:pt x="863422" y="57635"/>
                </a:moveTo>
                <a:lnTo>
                  <a:pt x="0" y="589026"/>
                </a:lnTo>
                <a:lnTo>
                  <a:pt x="26670" y="632460"/>
                </a:lnTo>
                <a:lnTo>
                  <a:pt x="889640" y="101347"/>
                </a:lnTo>
                <a:lnTo>
                  <a:pt x="915480" y="55358"/>
                </a:lnTo>
                <a:lnTo>
                  <a:pt x="938022" y="15240"/>
                </a:lnTo>
                <a:lnTo>
                  <a:pt x="961643" y="53340"/>
                </a:lnTo>
                <a:lnTo>
                  <a:pt x="973836" y="49530"/>
                </a:lnTo>
                <a:lnTo>
                  <a:pt x="1005077" y="0"/>
                </a:lnTo>
                <a:lnTo>
                  <a:pt x="947165" y="6096"/>
                </a:lnTo>
                <a:lnTo>
                  <a:pt x="697991" y="13716"/>
                </a:lnTo>
                <a:lnTo>
                  <a:pt x="686773" y="17162"/>
                </a:lnTo>
                <a:lnTo>
                  <a:pt x="677230" y="26919"/>
                </a:lnTo>
                <a:lnTo>
                  <a:pt x="673608" y="40386"/>
                </a:lnTo>
                <a:lnTo>
                  <a:pt x="677460" y="52421"/>
                </a:lnTo>
                <a:lnTo>
                  <a:pt x="687151" y="61678"/>
                </a:lnTo>
                <a:lnTo>
                  <a:pt x="700277" y="64770"/>
                </a:lnTo>
                <a:lnTo>
                  <a:pt x="863422" y="57635"/>
                </a:lnTo>
                <a:close/>
              </a:path>
              <a:path w="1005077" h="632460">
                <a:moveTo>
                  <a:pt x="808502" y="246245"/>
                </a:moveTo>
                <a:lnTo>
                  <a:pt x="806971" y="258055"/>
                </a:lnTo>
                <a:lnTo>
                  <a:pt x="810990" y="269077"/>
                </a:lnTo>
                <a:lnTo>
                  <a:pt x="819912" y="277368"/>
                </a:lnTo>
                <a:lnTo>
                  <a:pt x="834645" y="280679"/>
                </a:lnTo>
                <a:lnTo>
                  <a:pt x="845808" y="277040"/>
                </a:lnTo>
                <a:lnTo>
                  <a:pt x="854201" y="268224"/>
                </a:lnTo>
                <a:lnTo>
                  <a:pt x="1005077" y="0"/>
                </a:lnTo>
                <a:lnTo>
                  <a:pt x="973836" y="49530"/>
                </a:lnTo>
                <a:lnTo>
                  <a:pt x="961643" y="53340"/>
                </a:lnTo>
                <a:lnTo>
                  <a:pt x="938022" y="15240"/>
                </a:lnTo>
                <a:lnTo>
                  <a:pt x="915480" y="55358"/>
                </a:lnTo>
                <a:lnTo>
                  <a:pt x="889640" y="101347"/>
                </a:lnTo>
                <a:lnTo>
                  <a:pt x="810005" y="243078"/>
                </a:lnTo>
                <a:lnTo>
                  <a:pt x="808502" y="246245"/>
                </a:lnTo>
                <a:close/>
              </a:path>
              <a:path w="1005077" h="632460">
                <a:moveTo>
                  <a:pt x="697991" y="13716"/>
                </a:moveTo>
                <a:lnTo>
                  <a:pt x="947165" y="6096"/>
                </a:lnTo>
                <a:lnTo>
                  <a:pt x="1005077" y="0"/>
                </a:lnTo>
                <a:lnTo>
                  <a:pt x="697991" y="13716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7"/>
          <p:cNvSpPr txBox="1"/>
          <p:nvPr/>
        </p:nvSpPr>
        <p:spPr>
          <a:xfrm>
            <a:off x="2727843" y="3240709"/>
            <a:ext cx="6063459" cy="952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4143">
              <a:lnSpc>
                <a:spcPct val="95825"/>
              </a:lnSpc>
              <a:spcBef>
                <a:spcPts val="1318"/>
              </a:spcBef>
            </a:pPr>
            <a:r>
              <a:rPr b="1" spc="0" dirty="0" err="1" smtClean="0">
                <a:cs typeface="Arial"/>
              </a:rPr>
              <a:t>Isolati</a:t>
            </a:r>
            <a:r>
              <a:rPr b="1" spc="0" dirty="0" smtClean="0">
                <a:cs typeface="Arial"/>
              </a:rPr>
              <a:t> tra di loro e verso terra</a:t>
            </a:r>
            <a:endParaRPr dirty="0">
              <a:cs typeface="Arial"/>
            </a:endParaRPr>
          </a:p>
        </p:txBody>
      </p:sp>
      <p:sp>
        <p:nvSpPr>
          <p:cNvPr id="208" name="object 6"/>
          <p:cNvSpPr txBox="1"/>
          <p:nvPr/>
        </p:nvSpPr>
        <p:spPr>
          <a:xfrm>
            <a:off x="296847" y="1028723"/>
            <a:ext cx="3618411" cy="1425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b="1" spc="0" dirty="0" smtClean="0">
                <a:cs typeface="Arial"/>
              </a:rPr>
              <a:t>Protetti contro il contatto</a:t>
            </a:r>
            <a:endParaRPr dirty="0">
              <a:cs typeface="Arial"/>
            </a:endParaRPr>
          </a:p>
          <a:p>
            <a:pPr marL="12700">
              <a:lnSpc>
                <a:spcPct val="99754"/>
              </a:lnSpc>
            </a:pPr>
            <a:r>
              <a:rPr b="1" spc="0" dirty="0" smtClean="0">
                <a:cs typeface="Arial"/>
              </a:rPr>
              <a:t>accidentale mediante idonei ripari rigidi di materiale isolante non igroscopico</a:t>
            </a:r>
            <a:endParaRPr dirty="0">
              <a:cs typeface="Arial"/>
            </a:endParaRPr>
          </a:p>
        </p:txBody>
      </p:sp>
      <p:sp>
        <p:nvSpPr>
          <p:cNvPr id="209" name="object 5"/>
          <p:cNvSpPr txBox="1"/>
          <p:nvPr/>
        </p:nvSpPr>
        <p:spPr>
          <a:xfrm>
            <a:off x="1555889" y="4239641"/>
            <a:ext cx="1927277" cy="58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45"/>
              </a:lnSpc>
              <a:spcBef>
                <a:spcPts val="107"/>
              </a:spcBef>
            </a:pPr>
            <a:r>
              <a:rPr sz="2000" b="1" i="1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CONDUTTORI</a:t>
            </a:r>
            <a:endParaRPr sz="20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i="1" spc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devono essere:</a:t>
            </a:r>
            <a:endParaRPr sz="20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0" name="object 4"/>
          <p:cNvSpPr txBox="1"/>
          <p:nvPr/>
        </p:nvSpPr>
        <p:spPr>
          <a:xfrm>
            <a:off x="5517155" y="4972556"/>
            <a:ext cx="37357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b="1" spc="0" dirty="0" smtClean="0">
                <a:cs typeface="Arial"/>
              </a:rPr>
              <a:t>Protetti dal danneggiamento</a:t>
            </a:r>
            <a:endParaRPr dirty="0">
              <a:cs typeface="Arial"/>
            </a:endParaRPr>
          </a:p>
        </p:txBody>
      </p:sp>
      <p:sp>
        <p:nvSpPr>
          <p:cNvPr id="211" name="object 3"/>
          <p:cNvSpPr txBox="1"/>
          <p:nvPr/>
        </p:nvSpPr>
        <p:spPr>
          <a:xfrm>
            <a:off x="3892943" y="1740939"/>
            <a:ext cx="3805200" cy="1425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b="1" spc="0" dirty="0" smtClean="0">
                <a:cs typeface="Arial"/>
              </a:rPr>
              <a:t>Rispondenti alle</a:t>
            </a:r>
            <a:endParaRPr dirty="0">
              <a:cs typeface="Arial"/>
            </a:endParaRPr>
          </a:p>
          <a:p>
            <a:pPr marL="12700">
              <a:lnSpc>
                <a:spcPct val="99849"/>
              </a:lnSpc>
            </a:pPr>
            <a:r>
              <a:rPr b="1" spc="0" dirty="0" smtClean="0">
                <a:cs typeface="Arial"/>
              </a:rPr>
              <a:t>caratteristiche di non propagazione di fiamma e fumi</a:t>
            </a:r>
            <a:endParaRPr dirty="0"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10_F_22597726_vCMqsnuitNjJDcn4Ouyz4IXOQ5DHExF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060" y="1799969"/>
            <a:ext cx="3002280" cy="197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ottotitolo 8"/>
          <p:cNvSpPr>
            <a:spLocks noGrp="1"/>
          </p:cNvSpPr>
          <p:nvPr>
            <p:ph type="subTitle" idx="1"/>
          </p:nvPr>
        </p:nvSpPr>
        <p:spPr bwMode="auto">
          <a:xfrm>
            <a:off x="205740" y="1136469"/>
            <a:ext cx="8229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Frequenza</a:t>
            </a:r>
          </a:p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Intensità</a:t>
            </a:r>
          </a:p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Tipo di contatto</a:t>
            </a:r>
          </a:p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Direzione di attraversamento del corpo </a:t>
            </a:r>
          </a:p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Tempo di contatto</a:t>
            </a:r>
          </a:p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Resistenza tissutale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offerta dall’organismo in quel momento</a:t>
            </a:r>
            <a:endParaRPr lang="it-IT" b="1" dirty="0" smtClean="0">
              <a:solidFill>
                <a:schemeClr val="tx1"/>
              </a:solidFill>
            </a:endParaRPr>
          </a:p>
          <a:p>
            <a:pPr marL="354013" indent="-354013" defTabSz="449263" eaLnBrk="1" hangingPunct="1">
              <a:lnSpc>
                <a:spcPct val="150000"/>
              </a:lnSpc>
              <a:buClr>
                <a:srgbClr val="348692"/>
              </a:buClr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Tipo di corrente</a:t>
            </a:r>
            <a:endParaRPr lang="it-IT" dirty="0" smtClean="0">
              <a:solidFill>
                <a:schemeClr val="tx1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54013" indent="-354013" defTabSz="449263" eaLnBrk="1" hangingPunct="1">
              <a:tabLst>
                <a:tab pos="354013" algn="l"/>
                <a:tab pos="1268413" algn="l"/>
                <a:tab pos="2182813" algn="l"/>
                <a:tab pos="3097213" algn="l"/>
                <a:tab pos="4011613" algn="l"/>
                <a:tab pos="4926013" algn="l"/>
                <a:tab pos="5840413" algn="l"/>
                <a:tab pos="6754813" algn="l"/>
                <a:tab pos="7669213" algn="l"/>
                <a:tab pos="8583613" algn="l"/>
                <a:tab pos="9498013" algn="l"/>
                <a:tab pos="10412413" algn="l"/>
              </a:tabLst>
            </a:pP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336368" y="94636"/>
            <a:ext cx="7968343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342900">
              <a:spcBef>
                <a:spcPct val="0"/>
              </a:spcBef>
            </a:pPr>
            <a:r>
              <a:rPr 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Arial" panose="020B0604020202020204" pitchFamily="34" charset="0"/>
              </a:rPr>
              <a:t>La gravità dei danni provocati dall’azione dell’energia elettrica sull’organismo dipende 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92" y="160292"/>
            <a:ext cx="7886700" cy="581174"/>
          </a:xfrm>
        </p:spPr>
        <p:txBody>
          <a:bodyPr>
            <a:normAutofit/>
          </a:bodyPr>
          <a:lstStyle/>
          <a:p>
            <a:r>
              <a:rPr lang="it-IT" dirty="0" smtClean="0"/>
              <a:t>Gli infortuni</a:t>
            </a:r>
            <a:endParaRPr lang="it-IT" dirty="0"/>
          </a:p>
        </p:txBody>
      </p:sp>
      <p:sp>
        <p:nvSpPr>
          <p:cNvPr id="4" name="object 20"/>
          <p:cNvSpPr txBox="1"/>
          <p:nvPr/>
        </p:nvSpPr>
        <p:spPr>
          <a:xfrm>
            <a:off x="511692" y="1319349"/>
            <a:ext cx="3830617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400" b="1" spc="0" dirty="0" smtClean="0">
                <a:cs typeface="Arial"/>
              </a:rPr>
              <a:t>ELETTROCUZIONE</a:t>
            </a:r>
            <a:endParaRPr sz="2400" dirty="0">
              <a:cs typeface="Arial"/>
            </a:endParaRPr>
          </a:p>
        </p:txBody>
      </p:sp>
      <p:sp>
        <p:nvSpPr>
          <p:cNvPr id="5" name="object 19"/>
          <p:cNvSpPr txBox="1"/>
          <p:nvPr/>
        </p:nvSpPr>
        <p:spPr>
          <a:xfrm>
            <a:off x="511692" y="2090057"/>
            <a:ext cx="73474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pc="0" dirty="0" err="1" smtClean="0">
                <a:cs typeface="Arial"/>
              </a:rPr>
              <a:t>L’elettrocuzione</a:t>
            </a:r>
            <a:r>
              <a:rPr lang="it-IT" dirty="0" smtClean="0">
                <a:cs typeface="Arial"/>
              </a:rPr>
              <a:t> o scossa, consiste nell’ attraversamento del corpo umano da parte della corrente elettrica</a:t>
            </a:r>
            <a:endParaRPr dirty="0">
              <a:cs typeface="Arial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3395967" y="3252651"/>
            <a:ext cx="4463141" cy="291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61756" algn="just">
              <a:lnSpc>
                <a:spcPts val="2555"/>
              </a:lnSpc>
              <a:spcBef>
                <a:spcPts val="127"/>
              </a:spcBef>
            </a:pPr>
            <a:r>
              <a:rPr lang="it-IT" spc="0" dirty="0" smtClean="0">
                <a:cs typeface="Arial"/>
              </a:rPr>
              <a:t>Affinché </a:t>
            </a:r>
            <a:r>
              <a:rPr lang="it-IT" spc="0" dirty="0" smtClean="0">
                <a:cs typeface="Arial"/>
              </a:rPr>
              <a:t>si possa verificare </a:t>
            </a:r>
            <a:r>
              <a:rPr spc="0" dirty="0" err="1" smtClean="0">
                <a:cs typeface="Arial"/>
              </a:rPr>
              <a:t>deve</a:t>
            </a:r>
            <a:r>
              <a:rPr spc="0" dirty="0" smtClean="0">
                <a:cs typeface="Arial"/>
              </a:rPr>
              <a:t> avere un punto di entrata e un punto di uscita.</a:t>
            </a:r>
            <a:endParaRPr dirty="0">
              <a:cs typeface="Arial"/>
            </a:endParaRPr>
          </a:p>
          <a:p>
            <a:pPr marL="12700" algn="just">
              <a:lnSpc>
                <a:spcPct val="99849"/>
              </a:lnSpc>
              <a:spcBef>
                <a:spcPts val="562"/>
              </a:spcBef>
            </a:pPr>
            <a:r>
              <a:rPr spc="0" dirty="0" smtClean="0">
                <a:cs typeface="Arial"/>
              </a:rPr>
              <a:t>Ad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esempio,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se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accidentalmente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si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viene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a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contatto</a:t>
            </a:r>
            <a:r>
              <a:rPr spc="27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con un elemento in tensione, </a:t>
            </a:r>
            <a:r>
              <a:rPr lang="it-IT" spc="0" dirty="0" smtClean="0">
                <a:cs typeface="Arial"/>
              </a:rPr>
              <a:t>                        </a:t>
            </a:r>
            <a:r>
              <a:rPr spc="0" dirty="0" err="1" smtClean="0">
                <a:cs typeface="Arial"/>
              </a:rPr>
              <a:t>il</a:t>
            </a:r>
            <a:r>
              <a:rPr spc="0" dirty="0" smtClean="0">
                <a:cs typeface="Arial"/>
              </a:rPr>
              <a:t> p</a:t>
            </a:r>
            <a:r>
              <a:rPr spc="4" dirty="0" smtClean="0">
                <a:cs typeface="Arial"/>
              </a:rPr>
              <a:t>a</a:t>
            </a:r>
            <a:r>
              <a:rPr spc="0" dirty="0" smtClean="0">
                <a:cs typeface="Arial"/>
              </a:rPr>
              <a:t>ssaggio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di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corrente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avviene solo se il corpo umano è </a:t>
            </a:r>
            <a:r>
              <a:rPr spc="4" dirty="0" smtClean="0">
                <a:cs typeface="Arial"/>
              </a:rPr>
              <a:t>i</a:t>
            </a:r>
            <a:r>
              <a:rPr spc="0" dirty="0" smtClean="0">
                <a:cs typeface="Arial"/>
              </a:rPr>
              <a:t>n contatto diretto con la terra.</a:t>
            </a:r>
            <a:endParaRPr dirty="0">
              <a:cs typeface="Arial"/>
            </a:endParaRPr>
          </a:p>
        </p:txBody>
      </p:sp>
      <p:pic>
        <p:nvPicPr>
          <p:cNvPr id="6" name="Immagin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96" y="3422468"/>
            <a:ext cx="1943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/>
          <p:nvPr/>
        </p:nvSpPr>
        <p:spPr>
          <a:xfrm>
            <a:off x="451502" y="1390831"/>
            <a:ext cx="76471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err="1" smtClean="0">
                <a:cs typeface="Arial"/>
              </a:rPr>
              <a:t>L’incendio</a:t>
            </a:r>
            <a:r>
              <a:rPr lang="it-IT" sz="2000" spc="0" dirty="0" smtClean="0">
                <a:cs typeface="Arial"/>
              </a:rPr>
              <a:t> di origine elettric</a:t>
            </a:r>
            <a:r>
              <a:rPr lang="it-IT" sz="2000" dirty="0" smtClean="0">
                <a:cs typeface="Arial"/>
              </a:rPr>
              <a:t>a o l’ innesco in atmosfera esplosiva è dovuto ad un’ anomalia dell’ impianto elettrico come ad esempio un corto circuito, un arco elettrico o un sovraccarico </a:t>
            </a:r>
            <a:endParaRPr sz="2000" dirty="0"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1455553" y="5089556"/>
            <a:ext cx="10028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Inoltre,</a:t>
            </a:r>
            <a:endParaRPr sz="2000">
              <a:cs typeface="Arial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2691517" y="5089556"/>
            <a:ext cx="13607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l’impianto</a:t>
            </a:r>
            <a:endParaRPr sz="2000" dirty="0">
              <a:cs typeface="Arial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4284859" y="5089556"/>
            <a:ext cx="11387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elettrico</a:t>
            </a:r>
            <a:endParaRPr sz="2000" dirty="0">
              <a:cs typeface="Arial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5656611" y="5089556"/>
            <a:ext cx="5797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può</a:t>
            </a:r>
            <a:endParaRPr sz="2000">
              <a:cs typeface="Arial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6469299" y="5089556"/>
            <a:ext cx="986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essere</a:t>
            </a:r>
            <a:endParaRPr sz="2000"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7688469" y="5089556"/>
            <a:ext cx="4101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un</a:t>
            </a:r>
            <a:endParaRPr sz="2000">
              <a:cs typeface="Arial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8330317" y="5089556"/>
            <a:ext cx="10022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vettore</a:t>
            </a:r>
            <a:endParaRPr sz="2000">
              <a:cs typeface="Arial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1455553" y="5454554"/>
            <a:ext cx="49036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4" dirty="0" smtClean="0">
                <a:cs typeface="Arial"/>
              </a:rPr>
              <a:t>d’incendi</a:t>
            </a:r>
            <a:r>
              <a:rPr sz="2000" spc="0" dirty="0" smtClean="0">
                <a:cs typeface="Arial"/>
              </a:rPr>
              <a:t>o se costituito da materiale</a:t>
            </a:r>
            <a:endParaRPr sz="2000" dirty="0"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5310912" y="5454554"/>
            <a:ext cx="18508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combustibile.</a:t>
            </a:r>
            <a:endParaRPr sz="2000" dirty="0">
              <a:cs typeface="Arial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Le conseguenze</a:t>
            </a:r>
          </a:p>
        </p:txBody>
      </p:sp>
      <p:pic>
        <p:nvPicPr>
          <p:cNvPr id="24" name="Immagine 2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02" y="2824480"/>
            <a:ext cx="3335475" cy="1865086"/>
          </a:xfrm>
          <a:prstGeom prst="rect">
            <a:avLst/>
          </a:prstGeom>
        </p:spPr>
      </p:pic>
      <p:sp>
        <p:nvSpPr>
          <p:cNvPr id="25" name="object 9"/>
          <p:cNvSpPr/>
          <p:nvPr/>
        </p:nvSpPr>
        <p:spPr>
          <a:xfrm>
            <a:off x="5771727" y="2824480"/>
            <a:ext cx="1390001" cy="181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/>
          <p:cNvSpPr txBox="1"/>
          <p:nvPr/>
        </p:nvSpPr>
        <p:spPr>
          <a:xfrm>
            <a:off x="1432460" y="1319349"/>
            <a:ext cx="3141044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cs typeface="Arial"/>
              </a:rPr>
              <a:t>TETANIZZAZIONE</a:t>
            </a:r>
            <a:endParaRPr sz="2800" dirty="0">
              <a:cs typeface="Arial"/>
            </a:endParaRPr>
          </a:p>
        </p:txBody>
      </p:sp>
      <p:sp>
        <p:nvSpPr>
          <p:cNvPr id="5" name="object 21"/>
          <p:cNvSpPr txBox="1"/>
          <p:nvPr/>
        </p:nvSpPr>
        <p:spPr>
          <a:xfrm>
            <a:off x="572109" y="2150654"/>
            <a:ext cx="53845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err="1" smtClean="0">
                <a:cs typeface="Arial"/>
              </a:rPr>
              <a:t>Paralisi</a:t>
            </a:r>
            <a:r>
              <a:rPr sz="2000" spc="0" dirty="0" smtClean="0">
                <a:cs typeface="Arial"/>
              </a:rPr>
              <a:t> </a:t>
            </a:r>
            <a:r>
              <a:rPr sz="2000" spc="489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muscolare</a:t>
            </a:r>
            <a:r>
              <a:rPr lang="it-IT" sz="2000" spc="0" dirty="0" smtClean="0">
                <a:cs typeface="Arial"/>
              </a:rPr>
              <a:t> provocata dalla circolazione della corrente attraverso i tessuti nervosi che controllano i muscoli.</a:t>
            </a:r>
            <a:endParaRPr sz="2000" dirty="0">
              <a:cs typeface="Arial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572109" y="3958046"/>
            <a:ext cx="50661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err="1" smtClean="0">
                <a:cs typeface="Arial"/>
              </a:rPr>
              <a:t>Sovrapposta</a:t>
            </a:r>
            <a:r>
              <a:rPr lang="it-IT" sz="2000" spc="0" dirty="0" smtClean="0">
                <a:cs typeface="Arial"/>
              </a:rPr>
              <a:t> agli impulsi </a:t>
            </a:r>
            <a:r>
              <a:rPr lang="it-IT" sz="2000" dirty="0" smtClean="0">
                <a:cs typeface="Arial"/>
              </a:rPr>
              <a:t>di comando </a:t>
            </a:r>
            <a:r>
              <a:rPr lang="it-IT" sz="2000" spc="199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della mente, la corrente li annulla fino a bloccare un arto o l’ intero corpo.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000" dirty="0">
              <a:cs typeface="Arial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Le conseguenze</a:t>
            </a:r>
          </a:p>
        </p:txBody>
      </p:sp>
      <p:pic>
        <p:nvPicPr>
          <p:cNvPr id="25" name="Immagine 2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741623"/>
            <a:ext cx="2824727" cy="325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/>
          <p:nvPr/>
        </p:nvSpPr>
        <p:spPr>
          <a:xfrm>
            <a:off x="359311" y="1110343"/>
            <a:ext cx="7867098" cy="1389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4135" marR="35492">
              <a:lnSpc>
                <a:spcPts val="2965"/>
              </a:lnSpc>
              <a:spcBef>
                <a:spcPts val="148"/>
              </a:spcBef>
            </a:pPr>
            <a:r>
              <a:rPr lang="it-IT" sz="2400" b="1" spc="0" dirty="0" smtClean="0">
                <a:cs typeface="Arial"/>
              </a:rPr>
              <a:t>            </a:t>
            </a:r>
            <a:r>
              <a:rPr sz="2400" b="1" spc="0" dirty="0" smtClean="0">
                <a:cs typeface="Arial"/>
              </a:rPr>
              <a:t>ARRESTO RESPIRATORIO</a:t>
            </a:r>
            <a:endParaRPr lang="it-IT" sz="2400" b="1" spc="0" dirty="0" smtClean="0">
              <a:cs typeface="Arial"/>
            </a:endParaRPr>
          </a:p>
          <a:p>
            <a:pPr marL="1644135" marR="35492">
              <a:lnSpc>
                <a:spcPts val="2965"/>
              </a:lnSpc>
              <a:spcBef>
                <a:spcPts val="148"/>
              </a:spcBef>
            </a:pPr>
            <a:endParaRPr sz="2400" dirty="0">
              <a:cs typeface="Arial"/>
            </a:endParaRPr>
          </a:p>
          <a:p>
            <a:pPr marL="12700" algn="just">
              <a:lnSpc>
                <a:spcPct val="100041"/>
              </a:lnSpc>
            </a:pPr>
            <a:r>
              <a:rPr spc="0" dirty="0" smtClean="0">
                <a:cs typeface="Arial"/>
              </a:rPr>
              <a:t>Qualora</a:t>
            </a:r>
            <a:r>
              <a:rPr spc="13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siano</a:t>
            </a:r>
            <a:r>
              <a:rPr spc="13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coinvolti</a:t>
            </a:r>
            <a:r>
              <a:rPr spc="13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nella</a:t>
            </a:r>
            <a:r>
              <a:rPr spc="13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tetanizzazione</a:t>
            </a:r>
            <a:r>
              <a:rPr spc="15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i</a:t>
            </a:r>
            <a:r>
              <a:rPr spc="15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muscoli</a:t>
            </a:r>
            <a:r>
              <a:rPr spc="15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pettorali, i polmoni si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bloccano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la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funzione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vitale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della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respirazione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si arresta. La fase è di emergenza.</a:t>
            </a:r>
            <a:endParaRPr dirty="0">
              <a:cs typeface="Arial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511692" y="3082443"/>
            <a:ext cx="8039100" cy="718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55416" marR="3176838" algn="ctr">
              <a:lnSpc>
                <a:spcPts val="2965"/>
              </a:lnSpc>
              <a:spcBef>
                <a:spcPts val="148"/>
              </a:spcBef>
            </a:pPr>
            <a:r>
              <a:rPr sz="2400" b="1" spc="0" dirty="0" smtClean="0">
                <a:cs typeface="Arial"/>
              </a:rPr>
              <a:t>USTIONI</a:t>
            </a:r>
            <a:endParaRPr lang="it-IT" sz="2400" b="1" spc="0" dirty="0" smtClean="0">
              <a:cs typeface="Arial"/>
            </a:endParaRPr>
          </a:p>
          <a:p>
            <a:pPr marL="3155416" marR="3176838" algn="ctr">
              <a:lnSpc>
                <a:spcPts val="2965"/>
              </a:lnSpc>
              <a:spcBef>
                <a:spcPts val="148"/>
              </a:spcBef>
            </a:pPr>
            <a:endParaRPr sz="2400" dirty="0">
              <a:cs typeface="Arial"/>
            </a:endParaRPr>
          </a:p>
          <a:p>
            <a:pPr>
              <a:lnSpc>
                <a:spcPct val="95825"/>
              </a:lnSpc>
            </a:pPr>
            <a:r>
              <a:rPr spc="0" dirty="0" smtClean="0">
                <a:cs typeface="Arial"/>
              </a:rPr>
              <a:t>Le</a:t>
            </a:r>
            <a:r>
              <a:rPr spc="10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ustioni</a:t>
            </a:r>
            <a:r>
              <a:rPr spc="10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sono</a:t>
            </a:r>
            <a:r>
              <a:rPr spc="10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determinate</a:t>
            </a:r>
            <a:r>
              <a:rPr spc="1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dallo</a:t>
            </a:r>
            <a:r>
              <a:rPr spc="10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sviluppo</a:t>
            </a:r>
            <a:r>
              <a:rPr spc="1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di</a:t>
            </a:r>
            <a:r>
              <a:rPr spc="10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calore</a:t>
            </a:r>
            <a:r>
              <a:rPr spc="12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per</a:t>
            </a:r>
            <a:r>
              <a:rPr spc="119" dirty="0" smtClean="0">
                <a:cs typeface="Arial"/>
              </a:rPr>
              <a:t> </a:t>
            </a:r>
            <a:r>
              <a:rPr spc="0" dirty="0" err="1" smtClean="0">
                <a:cs typeface="Arial"/>
              </a:rPr>
              <a:t>effetto</a:t>
            </a:r>
            <a:r>
              <a:rPr lang="it-IT" spc="0" dirty="0" smtClean="0">
                <a:cs typeface="Arial"/>
              </a:rPr>
              <a:t> Joule durante                       l’ attraversamento della corrente elettrica.</a:t>
            </a:r>
            <a:endParaRPr dirty="0">
              <a:cs typeface="Arial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511692" y="4389120"/>
            <a:ext cx="8096731" cy="1979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 algn="just">
              <a:lnSpc>
                <a:spcPct val="99849"/>
              </a:lnSpc>
              <a:spcBef>
                <a:spcPts val="110"/>
              </a:spcBef>
            </a:pPr>
            <a:r>
              <a:rPr spc="0" dirty="0" err="1" smtClean="0">
                <a:cs typeface="Arial"/>
              </a:rPr>
              <a:t>Generalmente</a:t>
            </a:r>
            <a:r>
              <a:rPr spc="0" dirty="0" smtClean="0">
                <a:cs typeface="Arial"/>
              </a:rPr>
              <a:t>, le ustioni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sono</a:t>
            </a:r>
            <a:r>
              <a:rPr spc="15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localizzate</a:t>
            </a:r>
            <a:r>
              <a:rPr spc="15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nei</a:t>
            </a:r>
            <a:r>
              <a:rPr spc="15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punti</a:t>
            </a:r>
            <a:r>
              <a:rPr spc="15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d’ingresso ed</a:t>
            </a:r>
            <a:r>
              <a:rPr spc="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uscit</a:t>
            </a:r>
            <a:r>
              <a:rPr spc="4" dirty="0" smtClean="0">
                <a:cs typeface="Arial"/>
              </a:rPr>
              <a:t>a</a:t>
            </a:r>
            <a:r>
              <a:rPr spc="0" dirty="0" smtClean="0">
                <a:cs typeface="Arial"/>
              </a:rPr>
              <a:t>,</a:t>
            </a:r>
            <a:r>
              <a:rPr spc="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poiché la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pelle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offre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maggiore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resistenza.</a:t>
            </a:r>
            <a:r>
              <a:rPr spc="1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La</a:t>
            </a:r>
            <a:r>
              <a:rPr spc="19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gravità delle</a:t>
            </a:r>
            <a:r>
              <a:rPr spc="4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ustioni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sono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funzione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dell’intensità</a:t>
            </a:r>
            <a:r>
              <a:rPr spc="10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di corrente e della durata del fenomeno.</a:t>
            </a:r>
            <a:endParaRPr dirty="0">
              <a:cs typeface="Arial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39709" y="326139"/>
            <a:ext cx="7886700" cy="58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342900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latin typeface="Futura-Bold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Le conseguenze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Le conseguenze</a:t>
            </a:r>
          </a:p>
        </p:txBody>
      </p:sp>
      <p:sp>
        <p:nvSpPr>
          <p:cNvPr id="4" name="object 8"/>
          <p:cNvSpPr/>
          <p:nvPr/>
        </p:nvSpPr>
        <p:spPr>
          <a:xfrm>
            <a:off x="194951" y="1319561"/>
            <a:ext cx="6037313" cy="1981200"/>
          </a:xfrm>
          <a:custGeom>
            <a:avLst/>
            <a:gdLst/>
            <a:ahLst/>
            <a:cxnLst/>
            <a:rect l="l" t="t" r="r" b="b"/>
            <a:pathLst>
              <a:path w="6037313" h="1981200">
                <a:moveTo>
                  <a:pt x="330708" y="0"/>
                </a:moveTo>
                <a:lnTo>
                  <a:pt x="277193" y="4321"/>
                </a:lnTo>
                <a:lnTo>
                  <a:pt x="226381" y="16831"/>
                </a:lnTo>
                <a:lnTo>
                  <a:pt x="178961" y="36848"/>
                </a:lnTo>
                <a:lnTo>
                  <a:pt x="135623" y="63691"/>
                </a:lnTo>
                <a:lnTo>
                  <a:pt x="97059" y="96678"/>
                </a:lnTo>
                <a:lnTo>
                  <a:pt x="63959" y="135130"/>
                </a:lnTo>
                <a:lnTo>
                  <a:pt x="37012" y="178363"/>
                </a:lnTo>
                <a:lnTo>
                  <a:pt x="16910" y="225698"/>
                </a:lnTo>
                <a:lnTo>
                  <a:pt x="4342" y="276452"/>
                </a:lnTo>
                <a:lnTo>
                  <a:pt x="0" y="329946"/>
                </a:lnTo>
                <a:lnTo>
                  <a:pt x="0" y="1651254"/>
                </a:lnTo>
                <a:lnTo>
                  <a:pt x="4342" y="1704747"/>
                </a:lnTo>
                <a:lnTo>
                  <a:pt x="16910" y="1755501"/>
                </a:lnTo>
                <a:lnTo>
                  <a:pt x="37012" y="1802836"/>
                </a:lnTo>
                <a:lnTo>
                  <a:pt x="63959" y="1846069"/>
                </a:lnTo>
                <a:lnTo>
                  <a:pt x="97059" y="1884521"/>
                </a:lnTo>
                <a:lnTo>
                  <a:pt x="135623" y="1917508"/>
                </a:lnTo>
                <a:lnTo>
                  <a:pt x="178961" y="1944351"/>
                </a:lnTo>
                <a:lnTo>
                  <a:pt x="226381" y="1964368"/>
                </a:lnTo>
                <a:lnTo>
                  <a:pt x="277193" y="1976878"/>
                </a:lnTo>
                <a:lnTo>
                  <a:pt x="330708" y="1981200"/>
                </a:lnTo>
                <a:lnTo>
                  <a:pt x="5707367" y="1981200"/>
                </a:lnTo>
                <a:lnTo>
                  <a:pt x="5760863" y="1976878"/>
                </a:lnTo>
                <a:lnTo>
                  <a:pt x="5811619" y="1964368"/>
                </a:lnTo>
                <a:lnTo>
                  <a:pt x="5858955" y="1944351"/>
                </a:lnTo>
                <a:lnTo>
                  <a:pt x="5902188" y="1917508"/>
                </a:lnTo>
                <a:lnTo>
                  <a:pt x="5940639" y="1884521"/>
                </a:lnTo>
                <a:lnTo>
                  <a:pt x="5973625" y="1846069"/>
                </a:lnTo>
                <a:lnTo>
                  <a:pt x="6000467" y="1802836"/>
                </a:lnTo>
                <a:lnTo>
                  <a:pt x="6020483" y="1755501"/>
                </a:lnTo>
                <a:lnTo>
                  <a:pt x="6032992" y="1704747"/>
                </a:lnTo>
                <a:lnTo>
                  <a:pt x="6037313" y="1651253"/>
                </a:lnTo>
                <a:lnTo>
                  <a:pt x="6037313" y="329946"/>
                </a:lnTo>
                <a:lnTo>
                  <a:pt x="6032992" y="276452"/>
                </a:lnTo>
                <a:lnTo>
                  <a:pt x="6020483" y="225698"/>
                </a:lnTo>
                <a:lnTo>
                  <a:pt x="6000467" y="178363"/>
                </a:lnTo>
                <a:lnTo>
                  <a:pt x="5973625" y="135130"/>
                </a:lnTo>
                <a:lnTo>
                  <a:pt x="5940639" y="96678"/>
                </a:lnTo>
                <a:lnTo>
                  <a:pt x="5902188" y="63691"/>
                </a:lnTo>
                <a:lnTo>
                  <a:pt x="5858955" y="36848"/>
                </a:lnTo>
                <a:lnTo>
                  <a:pt x="5811619" y="16831"/>
                </a:lnTo>
                <a:lnTo>
                  <a:pt x="5760863" y="4321"/>
                </a:lnTo>
                <a:lnTo>
                  <a:pt x="5707367" y="0"/>
                </a:lnTo>
                <a:lnTo>
                  <a:pt x="330708" y="0"/>
                </a:lnTo>
                <a:close/>
              </a:path>
            </a:pathLst>
          </a:custGeom>
          <a:solidFill>
            <a:srgbClr val="2A004D"/>
          </a:solidFill>
        </p:spPr>
        <p:txBody>
          <a:bodyPr wrap="square" lIns="0" tIns="0" rIns="0" bIns="0" rtlCol="0">
            <a:noAutofit/>
          </a:bodyPr>
          <a:lstStyle/>
          <a:p>
            <a:endParaRPr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bject 9"/>
          <p:cNvSpPr/>
          <p:nvPr/>
        </p:nvSpPr>
        <p:spPr>
          <a:xfrm>
            <a:off x="271151" y="1395761"/>
            <a:ext cx="6037313" cy="1981200"/>
          </a:xfrm>
          <a:custGeom>
            <a:avLst/>
            <a:gdLst/>
            <a:ahLst/>
            <a:cxnLst/>
            <a:rect l="l" t="t" r="r" b="b"/>
            <a:pathLst>
              <a:path w="6037313" h="1981200">
                <a:moveTo>
                  <a:pt x="330708" y="0"/>
                </a:moveTo>
                <a:lnTo>
                  <a:pt x="277193" y="4321"/>
                </a:lnTo>
                <a:lnTo>
                  <a:pt x="226381" y="16831"/>
                </a:lnTo>
                <a:lnTo>
                  <a:pt x="178961" y="36848"/>
                </a:lnTo>
                <a:lnTo>
                  <a:pt x="135623" y="63691"/>
                </a:lnTo>
                <a:lnTo>
                  <a:pt x="97059" y="96678"/>
                </a:lnTo>
                <a:lnTo>
                  <a:pt x="63959" y="135130"/>
                </a:lnTo>
                <a:lnTo>
                  <a:pt x="37012" y="178363"/>
                </a:lnTo>
                <a:lnTo>
                  <a:pt x="16910" y="225698"/>
                </a:lnTo>
                <a:lnTo>
                  <a:pt x="4342" y="276452"/>
                </a:lnTo>
                <a:lnTo>
                  <a:pt x="0" y="329946"/>
                </a:lnTo>
                <a:lnTo>
                  <a:pt x="0" y="1651254"/>
                </a:lnTo>
                <a:lnTo>
                  <a:pt x="4342" y="1704747"/>
                </a:lnTo>
                <a:lnTo>
                  <a:pt x="16910" y="1755501"/>
                </a:lnTo>
                <a:lnTo>
                  <a:pt x="37012" y="1802836"/>
                </a:lnTo>
                <a:lnTo>
                  <a:pt x="63959" y="1846069"/>
                </a:lnTo>
                <a:lnTo>
                  <a:pt x="97059" y="1884521"/>
                </a:lnTo>
                <a:lnTo>
                  <a:pt x="135623" y="1917508"/>
                </a:lnTo>
                <a:lnTo>
                  <a:pt x="178961" y="1944351"/>
                </a:lnTo>
                <a:lnTo>
                  <a:pt x="226381" y="1964368"/>
                </a:lnTo>
                <a:lnTo>
                  <a:pt x="277193" y="1976878"/>
                </a:lnTo>
                <a:lnTo>
                  <a:pt x="330708" y="1981200"/>
                </a:lnTo>
                <a:lnTo>
                  <a:pt x="5707367" y="1981200"/>
                </a:lnTo>
                <a:lnTo>
                  <a:pt x="5760863" y="1976878"/>
                </a:lnTo>
                <a:lnTo>
                  <a:pt x="5811619" y="1964368"/>
                </a:lnTo>
                <a:lnTo>
                  <a:pt x="5858955" y="1944351"/>
                </a:lnTo>
                <a:lnTo>
                  <a:pt x="5902188" y="1917508"/>
                </a:lnTo>
                <a:lnTo>
                  <a:pt x="5940639" y="1884521"/>
                </a:lnTo>
                <a:lnTo>
                  <a:pt x="5973625" y="1846069"/>
                </a:lnTo>
                <a:lnTo>
                  <a:pt x="6000467" y="1802836"/>
                </a:lnTo>
                <a:lnTo>
                  <a:pt x="6020483" y="1755501"/>
                </a:lnTo>
                <a:lnTo>
                  <a:pt x="6032992" y="1704747"/>
                </a:lnTo>
                <a:lnTo>
                  <a:pt x="6037313" y="1651253"/>
                </a:lnTo>
                <a:lnTo>
                  <a:pt x="6037313" y="329946"/>
                </a:lnTo>
                <a:lnTo>
                  <a:pt x="6032992" y="276452"/>
                </a:lnTo>
                <a:lnTo>
                  <a:pt x="6020483" y="225698"/>
                </a:lnTo>
                <a:lnTo>
                  <a:pt x="6000467" y="178363"/>
                </a:lnTo>
                <a:lnTo>
                  <a:pt x="5973625" y="135130"/>
                </a:lnTo>
                <a:lnTo>
                  <a:pt x="5940639" y="96678"/>
                </a:lnTo>
                <a:lnTo>
                  <a:pt x="5902188" y="63691"/>
                </a:lnTo>
                <a:lnTo>
                  <a:pt x="5858955" y="36848"/>
                </a:lnTo>
                <a:lnTo>
                  <a:pt x="5811619" y="16831"/>
                </a:lnTo>
                <a:lnTo>
                  <a:pt x="5760863" y="4321"/>
                </a:lnTo>
                <a:lnTo>
                  <a:pt x="5707367" y="0"/>
                </a:lnTo>
                <a:lnTo>
                  <a:pt x="330708" y="0"/>
                </a:lnTo>
                <a:close/>
              </a:path>
            </a:pathLst>
          </a:custGeom>
          <a:solidFill>
            <a:srgbClr val="AFFE88"/>
          </a:solidFill>
        </p:spPr>
        <p:txBody>
          <a:bodyPr wrap="square" lIns="0" tIns="0" rIns="0" bIns="0" rtlCol="0">
            <a:noAutofit/>
          </a:bodyPr>
          <a:lstStyle/>
          <a:p>
            <a:endParaRPr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ject 10"/>
          <p:cNvSpPr/>
          <p:nvPr/>
        </p:nvSpPr>
        <p:spPr>
          <a:xfrm>
            <a:off x="493650" y="1427765"/>
            <a:ext cx="4914374" cy="184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ject 12"/>
          <p:cNvSpPr/>
          <p:nvPr/>
        </p:nvSpPr>
        <p:spPr>
          <a:xfrm>
            <a:off x="6973823" y="2213066"/>
            <a:ext cx="2170177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74675" y="1569656"/>
            <a:ext cx="5368056" cy="1644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b="1" spc="-4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I</a:t>
            </a: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l passaggio della corrente nel corpo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marL="12700" marR="413851">
              <a:lnSpc>
                <a:spcPts val="3450"/>
              </a:lnSpc>
              <a:spcBef>
                <a:spcPts val="224"/>
              </a:spcBef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umano può provocare ustioni o scottature nei punti di entrata e di uscita della corrente.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93650" y="3775166"/>
            <a:ext cx="6165101" cy="1486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456" marR="235054" algn="ctr">
              <a:lnSpc>
                <a:spcPts val="2555"/>
              </a:lnSpc>
              <a:spcBef>
                <a:spcPts val="127"/>
              </a:spcBef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La pelle presenta un elevata resistenza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indent="0" algn="ctr">
              <a:lnSpc>
                <a:spcPts val="2759"/>
              </a:lnSpc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elettrica rispetto ai tessuti interni quindi al 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algn="ctr">
              <a:lnSpc>
                <a:spcPts val="2759"/>
              </a:lnSpc>
              <a:spcBef>
                <a:spcPts val="516"/>
              </a:spcBef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passaggio della corrente generano</a:t>
            </a:r>
            <a:r>
              <a:rPr sz="2000" b="1" spc="109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 </a:t>
            </a:r>
            <a:r>
              <a:rPr sz="2000" b="1" spc="-4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un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marL="1947672" marR="1961655" algn="ctr">
              <a:lnSpc>
                <a:spcPts val="2455"/>
              </a:lnSpc>
              <a:spcBef>
                <a:spcPts val="638"/>
              </a:spcBef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maggior calore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Valori di corrente che attraverso il corpo umano provocano effetti patologici</a:t>
            </a:r>
            <a:endParaRPr lang="it-IT" dirty="0"/>
          </a:p>
        </p:txBody>
      </p:sp>
      <p:sp>
        <p:nvSpPr>
          <p:cNvPr id="17" name="object 36"/>
          <p:cNvSpPr/>
          <p:nvPr/>
        </p:nvSpPr>
        <p:spPr>
          <a:xfrm>
            <a:off x="281559" y="2000249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19" name="object 38"/>
          <p:cNvSpPr/>
          <p:nvPr/>
        </p:nvSpPr>
        <p:spPr>
          <a:xfrm>
            <a:off x="327277" y="2477133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21" name="object 40"/>
          <p:cNvSpPr/>
          <p:nvPr/>
        </p:nvSpPr>
        <p:spPr>
          <a:xfrm>
            <a:off x="281559" y="3035679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22" name="object 41"/>
          <p:cNvSpPr/>
          <p:nvPr/>
        </p:nvSpPr>
        <p:spPr>
          <a:xfrm>
            <a:off x="300446" y="3779519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24" name="object 43"/>
          <p:cNvSpPr/>
          <p:nvPr/>
        </p:nvSpPr>
        <p:spPr>
          <a:xfrm>
            <a:off x="254727" y="4511037"/>
            <a:ext cx="7772399" cy="0"/>
          </a:xfrm>
          <a:custGeom>
            <a:avLst/>
            <a:gdLst/>
            <a:ahLst/>
            <a:cxnLst/>
            <a:rect l="l" t="t" r="r" b="b"/>
            <a:pathLst>
              <a:path w="7772399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26" name="object 45"/>
          <p:cNvSpPr/>
          <p:nvPr/>
        </p:nvSpPr>
        <p:spPr>
          <a:xfrm>
            <a:off x="297172" y="6097523"/>
            <a:ext cx="7772399" cy="0"/>
          </a:xfrm>
          <a:custGeom>
            <a:avLst/>
            <a:gdLst/>
            <a:ahLst/>
            <a:cxnLst/>
            <a:rect l="l" t="t" r="r" b="b"/>
            <a:pathLst>
              <a:path w="7772399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27" name="object 46"/>
          <p:cNvSpPr/>
          <p:nvPr/>
        </p:nvSpPr>
        <p:spPr>
          <a:xfrm>
            <a:off x="254727" y="5395721"/>
            <a:ext cx="7772399" cy="0"/>
          </a:xfrm>
          <a:custGeom>
            <a:avLst/>
            <a:gdLst/>
            <a:ahLst/>
            <a:cxnLst/>
            <a:rect l="l" t="t" r="r" b="b"/>
            <a:pathLst>
              <a:path w="7772399">
                <a:moveTo>
                  <a:pt x="77723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31" name="object 50"/>
          <p:cNvSpPr/>
          <p:nvPr/>
        </p:nvSpPr>
        <p:spPr>
          <a:xfrm>
            <a:off x="254727" y="2000250"/>
            <a:ext cx="45719" cy="4097274"/>
          </a:xfrm>
          <a:custGeom>
            <a:avLst/>
            <a:gdLst/>
            <a:ahLst/>
            <a:cxnLst/>
            <a:rect l="l" t="t" r="r" b="b"/>
            <a:pathLst>
              <a:path h="4587240">
                <a:moveTo>
                  <a:pt x="0" y="45872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33" name="object 52"/>
          <p:cNvSpPr/>
          <p:nvPr/>
        </p:nvSpPr>
        <p:spPr>
          <a:xfrm flipH="1">
            <a:off x="1585723" y="2000251"/>
            <a:ext cx="45719" cy="4097273"/>
          </a:xfrm>
          <a:custGeom>
            <a:avLst/>
            <a:gdLst/>
            <a:ahLst/>
            <a:cxnLst/>
            <a:rect l="l" t="t" r="r" b="b"/>
            <a:pathLst>
              <a:path h="4587240">
                <a:moveTo>
                  <a:pt x="0" y="45872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35" name="object 54"/>
          <p:cNvSpPr/>
          <p:nvPr/>
        </p:nvSpPr>
        <p:spPr>
          <a:xfrm>
            <a:off x="8053959" y="2000251"/>
            <a:ext cx="539525" cy="4134738"/>
          </a:xfrm>
          <a:custGeom>
            <a:avLst/>
            <a:gdLst/>
            <a:ahLst/>
            <a:cxnLst/>
            <a:rect l="l" t="t" r="r" b="b"/>
            <a:pathLst>
              <a:path h="4587240">
                <a:moveTo>
                  <a:pt x="0" y="45872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43" name="object 13"/>
          <p:cNvSpPr txBox="1"/>
          <p:nvPr/>
        </p:nvSpPr>
        <p:spPr>
          <a:xfrm>
            <a:off x="1" y="2000249"/>
            <a:ext cx="1631441" cy="518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9578">
              <a:lnSpc>
                <a:spcPct val="95825"/>
              </a:lnSpc>
              <a:spcBef>
                <a:spcPts val="459"/>
              </a:spcBef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mA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44" name="object 12"/>
          <p:cNvSpPr txBox="1"/>
          <p:nvPr/>
        </p:nvSpPr>
        <p:spPr>
          <a:xfrm>
            <a:off x="1631442" y="2000251"/>
            <a:ext cx="5601433" cy="518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9521" marR="2308886" algn="ctr">
              <a:lnSpc>
                <a:spcPct val="95825"/>
              </a:lnSpc>
              <a:spcBef>
                <a:spcPts val="459"/>
              </a:spcBef>
            </a:pPr>
            <a:r>
              <a:rPr sz="20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EFFETTI</a:t>
            </a: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45" name="object 11"/>
          <p:cNvSpPr txBox="1"/>
          <p:nvPr/>
        </p:nvSpPr>
        <p:spPr>
          <a:xfrm>
            <a:off x="1" y="2477134"/>
            <a:ext cx="1142998" cy="558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69">
              <a:lnSpc>
                <a:spcPct val="95825"/>
              </a:lnSpc>
              <a:spcBef>
                <a:spcPts val="434"/>
              </a:spcBef>
            </a:pPr>
            <a:r>
              <a:rPr sz="16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0.1-0.5</a:t>
            </a:r>
            <a:endParaRPr sz="16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46" name="object 10"/>
          <p:cNvSpPr txBox="1"/>
          <p:nvPr/>
        </p:nvSpPr>
        <p:spPr>
          <a:xfrm>
            <a:off x="1931888" y="2519173"/>
            <a:ext cx="6140958" cy="558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95">
              <a:lnSpc>
                <a:spcPct val="95825"/>
              </a:lnSpc>
              <a:spcBef>
                <a:spcPts val="434"/>
              </a:spcBef>
            </a:pPr>
            <a:r>
              <a:rPr sz="1600" spc="0" dirty="0" smtClean="0">
                <a:cs typeface="Arial"/>
              </a:rPr>
              <a:t>Piccole</a:t>
            </a:r>
            <a:r>
              <a:rPr sz="1600" spc="-59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percezioni</a:t>
            </a:r>
            <a:r>
              <a:rPr sz="1600" spc="-86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superficiali</a:t>
            </a:r>
            <a:endParaRPr sz="1600" dirty="0">
              <a:cs typeface="Arial"/>
            </a:endParaRPr>
          </a:p>
        </p:txBody>
      </p:sp>
      <p:sp>
        <p:nvSpPr>
          <p:cNvPr id="47" name="object 9"/>
          <p:cNvSpPr txBox="1"/>
          <p:nvPr/>
        </p:nvSpPr>
        <p:spPr>
          <a:xfrm>
            <a:off x="0" y="3077717"/>
            <a:ext cx="1142999" cy="659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3279">
              <a:lnSpc>
                <a:spcPct val="95825"/>
              </a:lnSpc>
              <a:spcBef>
                <a:spcPts val="434"/>
              </a:spcBef>
            </a:pPr>
            <a:r>
              <a:rPr sz="16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0.5-10</a:t>
            </a:r>
            <a:endParaRPr sz="16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48" name="object 8"/>
          <p:cNvSpPr txBox="1"/>
          <p:nvPr/>
        </p:nvSpPr>
        <p:spPr>
          <a:xfrm>
            <a:off x="1931888" y="3035679"/>
            <a:ext cx="5601433" cy="701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95">
              <a:lnSpc>
                <a:spcPct val="95825"/>
              </a:lnSpc>
              <a:spcBef>
                <a:spcPts val="440"/>
              </a:spcBef>
            </a:pPr>
            <a:r>
              <a:rPr sz="1600" spc="0" dirty="0" smtClean="0">
                <a:cs typeface="Arial"/>
              </a:rPr>
              <a:t>Leggera</a:t>
            </a:r>
            <a:r>
              <a:rPr sz="1600" spc="-73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parali</a:t>
            </a:r>
            <a:r>
              <a:rPr sz="1600" spc="9" dirty="0" smtClean="0">
                <a:cs typeface="Arial"/>
              </a:rPr>
              <a:t>s</a:t>
            </a:r>
            <a:r>
              <a:rPr sz="1600" spc="0" dirty="0" smtClean="0">
                <a:cs typeface="Arial"/>
              </a:rPr>
              <a:t>i</a:t>
            </a:r>
            <a:r>
              <a:rPr sz="1600" spc="-63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dei</a:t>
            </a:r>
            <a:r>
              <a:rPr sz="1600" spc="-26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muscoli</a:t>
            </a:r>
            <a:r>
              <a:rPr sz="1600" spc="-67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delle</a:t>
            </a:r>
            <a:r>
              <a:rPr sz="1600" spc="-42" dirty="0" smtClean="0">
                <a:cs typeface="Arial"/>
              </a:rPr>
              <a:t> </a:t>
            </a:r>
            <a:r>
              <a:rPr sz="1600" spc="0" dirty="0" err="1" smtClean="0">
                <a:cs typeface="Arial"/>
              </a:rPr>
              <a:t>braccia</a:t>
            </a:r>
            <a:r>
              <a:rPr sz="1600" spc="-64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con</a:t>
            </a:r>
            <a:r>
              <a:rPr lang="it-IT" sz="1600" spc="0" dirty="0" smtClean="0">
                <a:cs typeface="Arial"/>
              </a:rPr>
              <a:t> principio di tetanizzazione</a:t>
            </a:r>
            <a:endParaRPr sz="1600" dirty="0">
              <a:cs typeface="Arial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0" y="4088382"/>
            <a:ext cx="1142999" cy="701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951">
              <a:lnSpc>
                <a:spcPct val="95825"/>
              </a:lnSpc>
              <a:spcBef>
                <a:spcPts val="434"/>
              </a:spcBef>
            </a:pPr>
            <a:r>
              <a:rPr sz="16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10-30</a:t>
            </a:r>
            <a:endParaRPr sz="16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50" name="object 6"/>
          <p:cNvSpPr txBox="1"/>
          <p:nvPr/>
        </p:nvSpPr>
        <p:spPr>
          <a:xfrm>
            <a:off x="1958719" y="3841369"/>
            <a:ext cx="6140958" cy="701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95">
              <a:lnSpc>
                <a:spcPct val="95825"/>
              </a:lnSpc>
              <a:spcBef>
                <a:spcPts val="440"/>
              </a:spcBef>
            </a:pPr>
            <a:r>
              <a:rPr sz="1600" spc="0" dirty="0" smtClean="0">
                <a:cs typeface="Arial"/>
              </a:rPr>
              <a:t>Nessun</a:t>
            </a:r>
            <a:r>
              <a:rPr sz="1600" spc="-67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effetto fisiologico</a:t>
            </a:r>
            <a:r>
              <a:rPr sz="1600" spc="-87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pericoloso</a:t>
            </a:r>
            <a:r>
              <a:rPr sz="1600" spc="-91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se</a:t>
            </a:r>
            <a:r>
              <a:rPr sz="1600" spc="-21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la</a:t>
            </a:r>
            <a:r>
              <a:rPr sz="1600" spc="-15" dirty="0" smtClean="0">
                <a:cs typeface="Arial"/>
              </a:rPr>
              <a:t> </a:t>
            </a:r>
            <a:r>
              <a:rPr sz="1600" spc="0" dirty="0" err="1" smtClean="0">
                <a:cs typeface="Arial"/>
              </a:rPr>
              <a:t>scarica</a:t>
            </a:r>
            <a:r>
              <a:rPr lang="it-IT" sz="1600" spc="0" dirty="0" smtClean="0">
                <a:cs typeface="Arial"/>
              </a:rPr>
              <a:t> elettrica è interrotta entro cinque secondi</a:t>
            </a:r>
            <a:endParaRPr sz="1600" dirty="0">
              <a:cs typeface="Arial"/>
            </a:endParaRPr>
          </a:p>
        </p:txBody>
      </p:sp>
      <p:sp>
        <p:nvSpPr>
          <p:cNvPr id="51" name="object 5"/>
          <p:cNvSpPr txBox="1"/>
          <p:nvPr/>
        </p:nvSpPr>
        <p:spPr>
          <a:xfrm>
            <a:off x="2" y="4861177"/>
            <a:ext cx="1142997" cy="534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607">
              <a:lnSpc>
                <a:spcPct val="95825"/>
              </a:lnSpc>
              <a:spcBef>
                <a:spcPts val="434"/>
              </a:spcBef>
            </a:pPr>
            <a:r>
              <a:rPr sz="16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30-500</a:t>
            </a:r>
            <a:endParaRPr sz="16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52" name="object 4"/>
          <p:cNvSpPr txBox="1"/>
          <p:nvPr/>
        </p:nvSpPr>
        <p:spPr>
          <a:xfrm>
            <a:off x="1958719" y="4543170"/>
            <a:ext cx="7503168" cy="1554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95">
              <a:lnSpc>
                <a:spcPct val="95825"/>
              </a:lnSpc>
              <a:spcBef>
                <a:spcPts val="434"/>
              </a:spcBef>
            </a:pPr>
            <a:r>
              <a:rPr sz="1600" spc="0" dirty="0" err="1" smtClean="0">
                <a:cs typeface="Arial"/>
              </a:rPr>
              <a:t>Sensazione</a:t>
            </a:r>
            <a:r>
              <a:rPr sz="1600" spc="-104" dirty="0" smtClean="0">
                <a:cs typeface="Arial"/>
              </a:rPr>
              <a:t> </a:t>
            </a:r>
            <a:r>
              <a:rPr sz="1600" spc="0" dirty="0" err="1" smtClean="0">
                <a:cs typeface="Arial"/>
              </a:rPr>
              <a:t>di</a:t>
            </a:r>
            <a:r>
              <a:rPr lang="it-IT" sz="1600" spc="0" dirty="0" smtClean="0">
                <a:cs typeface="Arial"/>
              </a:rPr>
              <a:t> soffocamento ed intontimento.</a:t>
            </a:r>
          </a:p>
          <a:p>
            <a:pPr marL="92195">
              <a:lnSpc>
                <a:spcPct val="95825"/>
              </a:lnSpc>
              <a:spcBef>
                <a:spcPts val="434"/>
              </a:spcBef>
            </a:pPr>
            <a:r>
              <a:rPr lang="it-IT" sz="1600" dirty="0" smtClean="0">
                <a:cs typeface="Arial"/>
              </a:rPr>
              <a:t>Possibilità di fibrillazione cardiaca</a:t>
            </a:r>
            <a:endParaRPr sz="1600" dirty="0" smtClean="0">
              <a:cs typeface="Arial"/>
            </a:endParaRPr>
          </a:p>
        </p:txBody>
      </p:sp>
      <p:sp>
        <p:nvSpPr>
          <p:cNvPr id="53" name="object 3"/>
          <p:cNvSpPr txBox="1"/>
          <p:nvPr/>
        </p:nvSpPr>
        <p:spPr>
          <a:xfrm>
            <a:off x="300446" y="5607557"/>
            <a:ext cx="842552" cy="48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823">
              <a:lnSpc>
                <a:spcPct val="95825"/>
              </a:lnSpc>
              <a:spcBef>
                <a:spcPts val="430"/>
              </a:spcBef>
            </a:pPr>
            <a:r>
              <a:rPr sz="16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Oltre 500</a:t>
            </a:r>
            <a:endParaRPr sz="16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54" name="object 2"/>
          <p:cNvSpPr txBox="1"/>
          <p:nvPr/>
        </p:nvSpPr>
        <p:spPr>
          <a:xfrm>
            <a:off x="1958719" y="5607557"/>
            <a:ext cx="6140958" cy="48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95">
              <a:lnSpc>
                <a:spcPct val="95825"/>
              </a:lnSpc>
              <a:spcBef>
                <a:spcPts val="434"/>
              </a:spcBef>
            </a:pPr>
            <a:r>
              <a:rPr sz="1600" spc="0" dirty="0" smtClean="0">
                <a:cs typeface="Arial"/>
              </a:rPr>
              <a:t>Traumi</a:t>
            </a:r>
            <a:r>
              <a:rPr sz="1600" spc="-62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cardiaci</a:t>
            </a:r>
            <a:r>
              <a:rPr sz="1600" spc="-68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persistenti,</a:t>
            </a:r>
            <a:r>
              <a:rPr sz="1600" spc="-96" dirty="0" smtClean="0">
                <a:cs typeface="Arial"/>
              </a:rPr>
              <a:t> </a:t>
            </a:r>
            <a:r>
              <a:rPr sz="1600" spc="0" dirty="0" smtClean="0">
                <a:cs typeface="Arial"/>
              </a:rPr>
              <a:t>fibrillazione</a:t>
            </a:r>
            <a:endParaRPr sz="16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 prevenzione</a:t>
            </a:r>
            <a:endParaRPr lang="it-IT" dirty="0"/>
          </a:p>
        </p:txBody>
      </p:sp>
      <p:sp>
        <p:nvSpPr>
          <p:cNvPr id="5" name="Sottotitolo 7"/>
          <p:cNvSpPr txBox="1"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+mj-lt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20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Asciugare le mani prima di toccare interruttori e cavi, </a:t>
            </a:r>
          </a:p>
          <a:p>
            <a:pPr marL="441325" marR="0" lvl="0" indent="0" algn="l" defTabSz="44926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itchFamily="34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kumimoji="0" lang="it-IT" sz="20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perché l’acqua può essere un buon conduttore di corrente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42272" y="3276600"/>
            <a:ext cx="1978025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Definizioni</a:t>
            </a:r>
            <a:endParaRPr lang="it-IT" dirty="0"/>
          </a:p>
        </p:txBody>
      </p:sp>
      <p:sp>
        <p:nvSpPr>
          <p:cNvPr id="4" name="Sottotitolo 11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defRPr/>
            </a:pPr>
            <a:endParaRPr lang="it-IT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FontTx/>
              <a:buAutoNum type="arabicPeriod"/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11692" y="1509528"/>
            <a:ext cx="83841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L’ impianto elettrico indica nel campo dell’ ingegneria elettrica, l’ insieme di apparecchiature atte alla trasmissione e all’ utilizzo di energia elettrica.</a:t>
            </a:r>
          </a:p>
          <a:p>
            <a:endParaRPr lang="it-IT" dirty="0" smtClean="0"/>
          </a:p>
          <a:p>
            <a:r>
              <a:rPr lang="it-IT" dirty="0" smtClean="0"/>
              <a:t>Esistono due grandi categorie: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Gli impianti industriali 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Gli impianti civili</a:t>
            </a:r>
            <a:endParaRPr lang="it-IT" dirty="0"/>
          </a:p>
        </p:txBody>
      </p:sp>
      <p:pic>
        <p:nvPicPr>
          <p:cNvPr id="7" name="Immagine 6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34" y="3273108"/>
            <a:ext cx="4401158" cy="24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 startAt="2"/>
              <a:defRPr/>
            </a:pPr>
            <a:r>
              <a:rPr lang="it-IT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Usare spine e prese dello stesso tipo, solo in questo modo si potrà ottenere un collegamento efficace e sicuro</a:t>
            </a:r>
          </a:p>
          <a:p>
            <a:pPr eaLnBrk="1" hangingPunct="1">
              <a:defRPr/>
            </a:pPr>
            <a:endParaRPr lang="it-IT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931" y="2648273"/>
            <a:ext cx="3189152" cy="3086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 prevenzione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0000" indent="-360000" defTabSz="449263" eaLnBrk="1" hangingPunct="1">
              <a:lnSpc>
                <a:spcPct val="115000"/>
              </a:lnSpc>
              <a:buClr>
                <a:srgbClr val="0070C0"/>
              </a:buClr>
              <a:buSzPct val="100000"/>
              <a:buFont typeface="Times New Roman" pitchFamily="18" charset="0"/>
              <a:buAutoNum type="arabicPeriod" startAt="3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Collegare alla presa attrezzi o sistemi che abbiano la </a:t>
            </a:r>
          </a:p>
          <a:p>
            <a:pPr marL="358775" indent="3175" defTabSz="449263" eaLnBrk="1" hangingPunct="1">
              <a:lnSpc>
                <a:spcPct val="115000"/>
              </a:lnSpc>
              <a:buClr>
                <a:srgbClr val="0070C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stessa portata di corrente. Una sollecitazione eccessiva dell’impianto </a:t>
            </a:r>
          </a:p>
          <a:p>
            <a:pPr marL="358775" indent="3175" defTabSz="449263" eaLnBrk="1" hangingPunct="1">
              <a:lnSpc>
                <a:spcPct val="115000"/>
              </a:lnSpc>
              <a:buClr>
                <a:srgbClr val="0070C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porta infatti a un surriscaldamento localizzato e quindi al rischio di incendio</a:t>
            </a:r>
          </a:p>
          <a:p>
            <a:pPr marL="360000" indent="-360000" defTabSz="449263" eaLnBrk="1" hangingPunct="1">
              <a:lnSpc>
                <a:spcPct val="115000"/>
              </a:lnSpc>
              <a:buClr>
                <a:srgbClr val="0070C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it-IT" sz="2000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60000" indent="-360000" defTabSz="449263" eaLnBrk="1" hangingPunct="1">
              <a:lnSpc>
                <a:spcPct val="115000"/>
              </a:lnSpc>
              <a:buClr>
                <a:srgbClr val="0070C0"/>
              </a:buClr>
              <a:buFont typeface="+mj-lt"/>
              <a:buAutoNum type="arabicPeriod" startAt="4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it-IT" sz="2000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Collegare sempre 1 sola spina ed 1 sola presa</a:t>
            </a:r>
          </a:p>
          <a:p>
            <a:pPr marL="342900" indent="-342900" defTabSz="449263" eaLnBrk="1" hangingPunct="1">
              <a:lnSpc>
                <a:spcPct val="115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it-IT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342900" indent="-342900" defTabSz="449263" eaLnBrk="1" hangingPunct="1">
              <a:lnSpc>
                <a:spcPct val="115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it-IT" dirty="0" smtClean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defRPr/>
            </a:pPr>
            <a:endParaRPr lang="it-IT" dirty="0">
              <a:latin typeface="+mj-lt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905000" y="4230223"/>
            <a:ext cx="4876800" cy="1706563"/>
            <a:chOff x="528" y="2352"/>
            <a:chExt cx="4398" cy="1539"/>
          </a:xfrm>
        </p:grpSpPr>
        <p:pic>
          <p:nvPicPr>
            <p:cNvPr id="6" name="Picture 6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8" y="2352"/>
              <a:ext cx="1278" cy="1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2352"/>
              <a:ext cx="1648" cy="15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353" y="2882"/>
              <a:ext cx="534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2400" b="1" dirty="0">
                  <a:solidFill>
                    <a:srgbClr val="0070C0"/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NO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17" y="2882"/>
              <a:ext cx="369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2400" b="1" dirty="0">
                  <a:solidFill>
                    <a:srgbClr val="0070C0"/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SI</a:t>
              </a:r>
            </a:p>
          </p:txBody>
        </p:sp>
      </p:grpSp>
      <p:sp>
        <p:nvSpPr>
          <p:cNvPr id="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 prevenzione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>
            <a:normAutofit/>
          </a:bodyPr>
          <a:lstStyle/>
          <a:p>
            <a:pPr marL="342900" indent="-342900" algn="just" defTabSz="449263" eaLnBrk="1" hangingPunct="1">
              <a:lnSpc>
                <a:spcPct val="150000"/>
              </a:lnSpc>
              <a:buClr>
                <a:srgbClr val="0070C0"/>
              </a:buClr>
              <a:buFont typeface="Times New Roman" pitchFamily="18" charset="0"/>
              <a:buAutoNum type="arabicPeriod" startAt="5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it-IT" altLang="it-IT" sz="2000" dirty="0" smtClean="0">
                <a:solidFill>
                  <a:srgbClr val="000000"/>
                </a:solidFill>
                <a:cs typeface="Lucida Sans Unicode" pitchFamily="34" charset="0"/>
              </a:rPr>
              <a:t>Staccare la spina della presa afferrando sempre il corpo isolante. Solo così infatti si evita di strappare e danneggiare il filo, con il rischio poi di mettere a nudo i conduttori di corrente.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77786" y="3461915"/>
            <a:ext cx="6655526" cy="2238466"/>
            <a:chOff x="432" y="2112"/>
            <a:chExt cx="4992" cy="1576"/>
          </a:xfrm>
        </p:grpSpPr>
        <p:pic>
          <p:nvPicPr>
            <p:cNvPr id="6" name="Picture 4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2496"/>
              <a:ext cx="2064" cy="1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2" y="2400"/>
              <a:ext cx="2352" cy="1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33" y="2112"/>
              <a:ext cx="373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2400" b="1" dirty="0">
                  <a:solidFill>
                    <a:srgbClr val="0070C0"/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NO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97" y="2112"/>
              <a:ext cx="258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2400" b="1" dirty="0">
                  <a:solidFill>
                    <a:srgbClr val="0070C0"/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SI</a:t>
              </a:r>
            </a:p>
          </p:txBody>
        </p:sp>
      </p:grpSp>
      <p:sp>
        <p:nvSpPr>
          <p:cNvPr id="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 prevenzione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Stefano\Pictures\Lavori\Slide\stufetta-la-piemontes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341" y="3086872"/>
            <a:ext cx="1519919" cy="2412631"/>
          </a:xfrm>
          <a:prstGeom prst="rect">
            <a:avLst/>
          </a:prstGeom>
          <a:noFill/>
        </p:spPr>
      </p:pic>
      <p:sp>
        <p:nvSpPr>
          <p:cNvPr id="5" name="Sottotitolo 8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>
            <a:normAutofit/>
          </a:bodyPr>
          <a:lstStyle/>
          <a:p>
            <a:pPr marL="342900" indent="-342900" defTabSz="449263" eaLnBrk="1" hangingPunct="1">
              <a:lnSpc>
                <a:spcPct val="200000"/>
              </a:lnSpc>
              <a:buClr>
                <a:srgbClr val="0070C0"/>
              </a:buClr>
              <a:buFont typeface="Times New Roman" pitchFamily="18" charset="0"/>
              <a:buAutoNum type="arabicPeriod" startAt="6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20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Segnare la presenza di un cavo, una presa, una spina, un interruttore o </a:t>
            </a:r>
          </a:p>
          <a:p>
            <a:pPr marL="342900" indent="19050" defTabSz="449263" eaLnBrk="1" hangingPunct="1">
              <a:lnSpc>
                <a:spcPct val="200000"/>
              </a:lnSpc>
              <a:buClr>
                <a:srgbClr val="FF66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20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qualsiasi parte elettrica di un impianto o di una macchina danneggiati o non autorizzati dal datore di lavoro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di prevenzione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/>
          <p:nvPr/>
        </p:nvSpPr>
        <p:spPr>
          <a:xfrm>
            <a:off x="570933" y="1334641"/>
            <a:ext cx="2057399" cy="48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12"/>
          <p:cNvSpPr/>
          <p:nvPr/>
        </p:nvSpPr>
        <p:spPr>
          <a:xfrm>
            <a:off x="3472635" y="1715641"/>
            <a:ext cx="4876787" cy="977646"/>
          </a:xfrm>
          <a:custGeom>
            <a:avLst/>
            <a:gdLst/>
            <a:ahLst/>
            <a:cxnLst/>
            <a:rect l="l" t="t" r="r" b="b"/>
            <a:pathLst>
              <a:path w="4876787" h="977646">
                <a:moveTo>
                  <a:pt x="122682" y="0"/>
                </a:moveTo>
                <a:lnTo>
                  <a:pt x="80198" y="7530"/>
                </a:lnTo>
                <a:lnTo>
                  <a:pt x="44174" y="28297"/>
                </a:lnTo>
                <a:lnTo>
                  <a:pt x="17297" y="59564"/>
                </a:lnTo>
                <a:lnTo>
                  <a:pt x="2255" y="98594"/>
                </a:lnTo>
                <a:lnTo>
                  <a:pt x="0" y="121920"/>
                </a:lnTo>
                <a:lnTo>
                  <a:pt x="0" y="855726"/>
                </a:lnTo>
                <a:lnTo>
                  <a:pt x="7538" y="898114"/>
                </a:lnTo>
                <a:lnTo>
                  <a:pt x="28362" y="933920"/>
                </a:lnTo>
                <a:lnTo>
                  <a:pt x="59784" y="960552"/>
                </a:lnTo>
                <a:lnTo>
                  <a:pt x="99116" y="975420"/>
                </a:lnTo>
                <a:lnTo>
                  <a:pt x="122682" y="977646"/>
                </a:lnTo>
                <a:lnTo>
                  <a:pt x="4754880" y="977646"/>
                </a:lnTo>
                <a:lnTo>
                  <a:pt x="4797387" y="970155"/>
                </a:lnTo>
                <a:lnTo>
                  <a:pt x="4833264" y="949428"/>
                </a:lnTo>
                <a:lnTo>
                  <a:pt x="4859895" y="918079"/>
                </a:lnTo>
                <a:lnTo>
                  <a:pt x="4874663" y="878723"/>
                </a:lnTo>
                <a:lnTo>
                  <a:pt x="4876787" y="855726"/>
                </a:lnTo>
                <a:lnTo>
                  <a:pt x="4876787" y="121919"/>
                </a:lnTo>
                <a:lnTo>
                  <a:pt x="4869297" y="79712"/>
                </a:lnTo>
                <a:lnTo>
                  <a:pt x="4848571" y="43839"/>
                </a:lnTo>
                <a:lnTo>
                  <a:pt x="4817224" y="17064"/>
                </a:lnTo>
                <a:lnTo>
                  <a:pt x="4777873" y="2150"/>
                </a:lnTo>
                <a:lnTo>
                  <a:pt x="4754880" y="0"/>
                </a:lnTo>
                <a:lnTo>
                  <a:pt x="122682" y="0"/>
                </a:lnTo>
                <a:close/>
              </a:path>
            </a:pathLst>
          </a:custGeom>
          <a:solidFill>
            <a:srgbClr val="2A0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13"/>
          <p:cNvSpPr/>
          <p:nvPr/>
        </p:nvSpPr>
        <p:spPr>
          <a:xfrm>
            <a:off x="3396435" y="1639441"/>
            <a:ext cx="4876787" cy="977646"/>
          </a:xfrm>
          <a:custGeom>
            <a:avLst/>
            <a:gdLst/>
            <a:ahLst/>
            <a:cxnLst/>
            <a:rect l="l" t="t" r="r" b="b"/>
            <a:pathLst>
              <a:path w="4876787" h="977646">
                <a:moveTo>
                  <a:pt x="122682" y="0"/>
                </a:moveTo>
                <a:lnTo>
                  <a:pt x="80198" y="7530"/>
                </a:lnTo>
                <a:lnTo>
                  <a:pt x="44174" y="28297"/>
                </a:lnTo>
                <a:lnTo>
                  <a:pt x="17297" y="59564"/>
                </a:lnTo>
                <a:lnTo>
                  <a:pt x="2255" y="98594"/>
                </a:lnTo>
                <a:lnTo>
                  <a:pt x="0" y="121920"/>
                </a:lnTo>
                <a:lnTo>
                  <a:pt x="0" y="855726"/>
                </a:lnTo>
                <a:lnTo>
                  <a:pt x="7538" y="898114"/>
                </a:lnTo>
                <a:lnTo>
                  <a:pt x="28362" y="933920"/>
                </a:lnTo>
                <a:lnTo>
                  <a:pt x="59784" y="960552"/>
                </a:lnTo>
                <a:lnTo>
                  <a:pt x="99116" y="975420"/>
                </a:lnTo>
                <a:lnTo>
                  <a:pt x="122682" y="977646"/>
                </a:lnTo>
                <a:lnTo>
                  <a:pt x="4754880" y="977646"/>
                </a:lnTo>
                <a:lnTo>
                  <a:pt x="4797387" y="970155"/>
                </a:lnTo>
                <a:lnTo>
                  <a:pt x="4833264" y="949428"/>
                </a:lnTo>
                <a:lnTo>
                  <a:pt x="4859895" y="918079"/>
                </a:lnTo>
                <a:lnTo>
                  <a:pt x="4874663" y="878723"/>
                </a:lnTo>
                <a:lnTo>
                  <a:pt x="4876787" y="855726"/>
                </a:lnTo>
                <a:lnTo>
                  <a:pt x="4876787" y="121919"/>
                </a:lnTo>
                <a:lnTo>
                  <a:pt x="4869297" y="79712"/>
                </a:lnTo>
                <a:lnTo>
                  <a:pt x="4848571" y="43839"/>
                </a:lnTo>
                <a:lnTo>
                  <a:pt x="4817224" y="17064"/>
                </a:lnTo>
                <a:lnTo>
                  <a:pt x="4777873" y="2150"/>
                </a:lnTo>
                <a:lnTo>
                  <a:pt x="4754880" y="0"/>
                </a:lnTo>
                <a:lnTo>
                  <a:pt x="122682" y="0"/>
                </a:lnTo>
                <a:close/>
              </a:path>
            </a:pathLst>
          </a:custGeom>
          <a:solidFill>
            <a:srgbClr val="CCFECB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Inserire le spine impugnando l’ involucro esterno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bject 10"/>
          <p:cNvSpPr/>
          <p:nvPr/>
        </p:nvSpPr>
        <p:spPr>
          <a:xfrm>
            <a:off x="3403293" y="4839841"/>
            <a:ext cx="5016233" cy="762000"/>
          </a:xfrm>
          <a:custGeom>
            <a:avLst/>
            <a:gdLst/>
            <a:ahLst/>
            <a:cxnLst/>
            <a:rect l="l" t="t" r="r" b="b"/>
            <a:pathLst>
              <a:path w="5016233" h="762000">
                <a:moveTo>
                  <a:pt x="95250" y="0"/>
                </a:moveTo>
                <a:lnTo>
                  <a:pt x="53754" y="9499"/>
                </a:lnTo>
                <a:lnTo>
                  <a:pt x="21463" y="35033"/>
                </a:lnTo>
                <a:lnTo>
                  <a:pt x="2823" y="72153"/>
                </a:lnTo>
                <a:lnTo>
                  <a:pt x="0" y="95250"/>
                </a:lnTo>
                <a:lnTo>
                  <a:pt x="0" y="666750"/>
                </a:lnTo>
                <a:lnTo>
                  <a:pt x="9499" y="708245"/>
                </a:lnTo>
                <a:lnTo>
                  <a:pt x="35033" y="740536"/>
                </a:lnTo>
                <a:lnTo>
                  <a:pt x="72153" y="759176"/>
                </a:lnTo>
                <a:lnTo>
                  <a:pt x="95250" y="762000"/>
                </a:lnTo>
                <a:lnTo>
                  <a:pt x="4920983" y="762000"/>
                </a:lnTo>
                <a:lnTo>
                  <a:pt x="4962483" y="752500"/>
                </a:lnTo>
                <a:lnTo>
                  <a:pt x="4994774" y="726966"/>
                </a:lnTo>
                <a:lnTo>
                  <a:pt x="5013410" y="689846"/>
                </a:lnTo>
                <a:lnTo>
                  <a:pt x="5016233" y="666750"/>
                </a:lnTo>
                <a:lnTo>
                  <a:pt x="5016233" y="95250"/>
                </a:lnTo>
                <a:lnTo>
                  <a:pt x="5006735" y="53754"/>
                </a:lnTo>
                <a:lnTo>
                  <a:pt x="4981204" y="21463"/>
                </a:lnTo>
                <a:lnTo>
                  <a:pt x="4944084" y="2823"/>
                </a:lnTo>
                <a:lnTo>
                  <a:pt x="4920983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2A0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3327093" y="4763641"/>
            <a:ext cx="5016233" cy="762000"/>
          </a:xfrm>
          <a:custGeom>
            <a:avLst/>
            <a:gdLst/>
            <a:ahLst/>
            <a:cxnLst/>
            <a:rect l="l" t="t" r="r" b="b"/>
            <a:pathLst>
              <a:path w="5016233" h="762000">
                <a:moveTo>
                  <a:pt x="95250" y="0"/>
                </a:moveTo>
                <a:lnTo>
                  <a:pt x="53754" y="9499"/>
                </a:lnTo>
                <a:lnTo>
                  <a:pt x="21463" y="35033"/>
                </a:lnTo>
                <a:lnTo>
                  <a:pt x="2823" y="72153"/>
                </a:lnTo>
                <a:lnTo>
                  <a:pt x="0" y="95250"/>
                </a:lnTo>
                <a:lnTo>
                  <a:pt x="0" y="666750"/>
                </a:lnTo>
                <a:lnTo>
                  <a:pt x="9499" y="708245"/>
                </a:lnTo>
                <a:lnTo>
                  <a:pt x="35033" y="740536"/>
                </a:lnTo>
                <a:lnTo>
                  <a:pt x="72153" y="759176"/>
                </a:lnTo>
                <a:lnTo>
                  <a:pt x="95250" y="762000"/>
                </a:lnTo>
                <a:lnTo>
                  <a:pt x="4920983" y="762000"/>
                </a:lnTo>
                <a:lnTo>
                  <a:pt x="4962483" y="752500"/>
                </a:lnTo>
                <a:lnTo>
                  <a:pt x="4994774" y="726966"/>
                </a:lnTo>
                <a:lnTo>
                  <a:pt x="5013410" y="689846"/>
                </a:lnTo>
                <a:lnTo>
                  <a:pt x="5016233" y="666750"/>
                </a:lnTo>
                <a:lnTo>
                  <a:pt x="5016233" y="95250"/>
                </a:lnTo>
                <a:lnTo>
                  <a:pt x="5006735" y="53754"/>
                </a:lnTo>
                <a:lnTo>
                  <a:pt x="4981204" y="21463"/>
                </a:lnTo>
                <a:lnTo>
                  <a:pt x="4944084" y="2823"/>
                </a:lnTo>
                <a:lnTo>
                  <a:pt x="4920983" y="0"/>
                </a:lnTo>
                <a:lnTo>
                  <a:pt x="95250" y="0"/>
                </a:lnTo>
                <a:close/>
              </a:path>
            </a:pathLst>
          </a:custGeom>
          <a:solidFill>
            <a:srgbClr val="CCFECB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L’ uso di ciabatte è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ammmesso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per carichi di 1 KW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object 8"/>
          <p:cNvSpPr/>
          <p:nvPr/>
        </p:nvSpPr>
        <p:spPr>
          <a:xfrm>
            <a:off x="3898593" y="3271645"/>
            <a:ext cx="4025633" cy="990600"/>
          </a:xfrm>
          <a:custGeom>
            <a:avLst/>
            <a:gdLst/>
            <a:ahLst/>
            <a:cxnLst/>
            <a:rect l="l" t="t" r="r" b="b"/>
            <a:pathLst>
              <a:path w="4025633" h="990600">
                <a:moveTo>
                  <a:pt x="123443" y="0"/>
                </a:moveTo>
                <a:lnTo>
                  <a:pt x="80930" y="7411"/>
                </a:lnTo>
                <a:lnTo>
                  <a:pt x="44902" y="27936"/>
                </a:lnTo>
                <a:lnTo>
                  <a:pt x="17927" y="59006"/>
                </a:lnTo>
                <a:lnTo>
                  <a:pt x="2571" y="98057"/>
                </a:lnTo>
                <a:lnTo>
                  <a:pt x="0" y="123444"/>
                </a:lnTo>
                <a:lnTo>
                  <a:pt x="0" y="866394"/>
                </a:lnTo>
                <a:lnTo>
                  <a:pt x="7367" y="908877"/>
                </a:lnTo>
                <a:lnTo>
                  <a:pt x="27774" y="945045"/>
                </a:lnTo>
                <a:lnTo>
                  <a:pt x="58679" y="972260"/>
                </a:lnTo>
                <a:lnTo>
                  <a:pt x="97537" y="987885"/>
                </a:lnTo>
                <a:lnTo>
                  <a:pt x="123443" y="990600"/>
                </a:lnTo>
                <a:lnTo>
                  <a:pt x="3902202" y="990600"/>
                </a:lnTo>
                <a:lnTo>
                  <a:pt x="3944284" y="983139"/>
                </a:lnTo>
                <a:lnTo>
                  <a:pt x="3980221" y="962515"/>
                </a:lnTo>
                <a:lnTo>
                  <a:pt x="4007329" y="931365"/>
                </a:lnTo>
                <a:lnTo>
                  <a:pt x="4022921" y="892326"/>
                </a:lnTo>
                <a:lnTo>
                  <a:pt x="4025633" y="866394"/>
                </a:lnTo>
                <a:lnTo>
                  <a:pt x="4025633" y="123444"/>
                </a:lnTo>
                <a:lnTo>
                  <a:pt x="4018135" y="80928"/>
                </a:lnTo>
                <a:lnTo>
                  <a:pt x="3997450" y="44899"/>
                </a:lnTo>
                <a:lnTo>
                  <a:pt x="3966286" y="17924"/>
                </a:lnTo>
                <a:lnTo>
                  <a:pt x="3927354" y="2569"/>
                </a:lnTo>
                <a:lnTo>
                  <a:pt x="3902202" y="0"/>
                </a:lnTo>
                <a:lnTo>
                  <a:pt x="123443" y="0"/>
                </a:lnTo>
                <a:close/>
              </a:path>
            </a:pathLst>
          </a:custGeom>
          <a:solidFill>
            <a:srgbClr val="2A0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822393" y="3195445"/>
            <a:ext cx="4025633" cy="990600"/>
          </a:xfrm>
          <a:custGeom>
            <a:avLst/>
            <a:gdLst/>
            <a:ahLst/>
            <a:cxnLst/>
            <a:rect l="l" t="t" r="r" b="b"/>
            <a:pathLst>
              <a:path w="4025633" h="990600">
                <a:moveTo>
                  <a:pt x="123443" y="0"/>
                </a:moveTo>
                <a:lnTo>
                  <a:pt x="80930" y="7411"/>
                </a:lnTo>
                <a:lnTo>
                  <a:pt x="44902" y="27936"/>
                </a:lnTo>
                <a:lnTo>
                  <a:pt x="17927" y="59006"/>
                </a:lnTo>
                <a:lnTo>
                  <a:pt x="2571" y="98057"/>
                </a:lnTo>
                <a:lnTo>
                  <a:pt x="0" y="123444"/>
                </a:lnTo>
                <a:lnTo>
                  <a:pt x="0" y="866394"/>
                </a:lnTo>
                <a:lnTo>
                  <a:pt x="7367" y="908877"/>
                </a:lnTo>
                <a:lnTo>
                  <a:pt x="27774" y="945045"/>
                </a:lnTo>
                <a:lnTo>
                  <a:pt x="58679" y="972260"/>
                </a:lnTo>
                <a:lnTo>
                  <a:pt x="97537" y="987885"/>
                </a:lnTo>
                <a:lnTo>
                  <a:pt x="123443" y="990600"/>
                </a:lnTo>
                <a:lnTo>
                  <a:pt x="3902202" y="990600"/>
                </a:lnTo>
                <a:lnTo>
                  <a:pt x="3944284" y="983139"/>
                </a:lnTo>
                <a:lnTo>
                  <a:pt x="3980221" y="962515"/>
                </a:lnTo>
                <a:lnTo>
                  <a:pt x="4007329" y="931365"/>
                </a:lnTo>
                <a:lnTo>
                  <a:pt x="4022921" y="892326"/>
                </a:lnTo>
                <a:lnTo>
                  <a:pt x="4025633" y="866394"/>
                </a:lnTo>
                <a:lnTo>
                  <a:pt x="4025633" y="123444"/>
                </a:lnTo>
                <a:lnTo>
                  <a:pt x="4018135" y="80928"/>
                </a:lnTo>
                <a:lnTo>
                  <a:pt x="3997450" y="44899"/>
                </a:lnTo>
                <a:lnTo>
                  <a:pt x="3966286" y="17924"/>
                </a:lnTo>
                <a:lnTo>
                  <a:pt x="3927354" y="2569"/>
                </a:lnTo>
                <a:lnTo>
                  <a:pt x="3902202" y="0"/>
                </a:lnTo>
                <a:lnTo>
                  <a:pt x="123443" y="0"/>
                </a:lnTo>
                <a:close/>
              </a:path>
            </a:pathLst>
          </a:custGeom>
          <a:solidFill>
            <a:srgbClr val="CCFECB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Evitare l’ utilizzo di prese multiple, volanti e riduttori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365761" y="288947"/>
            <a:ext cx="41586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it-IT" sz="2200" b="1" dirty="0" smtClean="0">
                <a:solidFill>
                  <a:schemeClr val="bg1"/>
                </a:solidFill>
                <a:latin typeface="Futura-Bold"/>
                <a:cs typeface="Arial Black"/>
              </a:rPr>
              <a:t>Misure di prevenzione</a:t>
            </a:r>
            <a:endParaRPr sz="2200" b="1" dirty="0">
              <a:solidFill>
                <a:schemeClr val="bg1"/>
              </a:solidFill>
              <a:latin typeface="Futura-Bold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obblighi</a:t>
            </a:r>
            <a:endParaRPr lang="it-IT" dirty="0"/>
          </a:p>
        </p:txBody>
      </p:sp>
      <p:sp>
        <p:nvSpPr>
          <p:cNvPr id="4" name="Sottotitolo 8"/>
          <p:cNvSpPr>
            <a:spLocks noGrp="1"/>
          </p:cNvSpPr>
          <p:nvPr>
            <p:ph type="body" sz="quarter" idx="10"/>
          </p:nvPr>
        </p:nvSpPr>
        <p:spPr>
          <a:xfrm>
            <a:off x="247827" y="978852"/>
            <a:ext cx="8634916" cy="3711575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Solo un</a:t>
            </a:r>
            <a:r>
              <a:rPr lang="it-IT" sz="2000" b="1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Impiantista abilitato</a:t>
            </a:r>
            <a:r>
              <a:rPr lang="it-IT" sz="20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a seguito di specifici corsi di formazione può realizzare  e/o riparare un impianto elettrico. </a:t>
            </a:r>
          </a:p>
          <a:p>
            <a:pPr eaLnBrk="1" hangingPunct="1">
              <a:lnSpc>
                <a:spcPct val="200000"/>
              </a:lnSpc>
              <a:defRPr/>
            </a:pPr>
            <a:endParaRPr lang="it-IT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ottotitolo 11"/>
          <p:cNvSpPr txBox="1">
            <a:spLocks/>
          </p:cNvSpPr>
          <p:nvPr/>
        </p:nvSpPr>
        <p:spPr>
          <a:xfrm>
            <a:off x="247827" y="2625634"/>
            <a:ext cx="4938127" cy="2792458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57175" marR="0" lvl="0" indent="-257175" algn="just" defTabSz="449263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L’impiantista deve rilasciare una certificazione come garanzia che l’impianto è conforme alle normative CEI, sia per quel che riguarda la  realizzazione, che per la scelta dei materiali utilizzati.  </a:t>
            </a:r>
          </a:p>
          <a:p>
            <a:pPr marL="257175" marR="0" lvl="0" indent="-257175" algn="just" defTabSz="449263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Lucida Sans Unicode" pitchFamily="34" charset="0"/>
            </a:endParaRPr>
          </a:p>
          <a:p>
            <a:pPr marL="257175" marR="0" lvl="0" indent="-257175" algn="just" defTabSz="449263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110_F_29638927_UYbW6u23EoZB2ar72WzbH9YQojWnnCy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040" y="2625633"/>
            <a:ext cx="2670245" cy="30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/>
          <p:nvPr/>
        </p:nvSpPr>
        <p:spPr>
          <a:xfrm>
            <a:off x="2566297" y="1882206"/>
            <a:ext cx="4192523" cy="3765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" name="object 13"/>
          <p:cNvSpPr/>
          <p:nvPr/>
        </p:nvSpPr>
        <p:spPr>
          <a:xfrm>
            <a:off x="5005465" y="1447866"/>
            <a:ext cx="1676387" cy="798576"/>
          </a:xfrm>
          <a:custGeom>
            <a:avLst/>
            <a:gdLst/>
            <a:ahLst/>
            <a:cxnLst/>
            <a:rect l="l" t="t" r="r" b="b"/>
            <a:pathLst>
              <a:path w="1676387" h="798576">
                <a:moveTo>
                  <a:pt x="838187" y="0"/>
                </a:moveTo>
                <a:lnTo>
                  <a:pt x="769393" y="1325"/>
                </a:lnTo>
                <a:lnTo>
                  <a:pt x="702140" y="5234"/>
                </a:lnTo>
                <a:lnTo>
                  <a:pt x="636642" y="11621"/>
                </a:lnTo>
                <a:lnTo>
                  <a:pt x="573115" y="20385"/>
                </a:lnTo>
                <a:lnTo>
                  <a:pt x="511772" y="31420"/>
                </a:lnTo>
                <a:lnTo>
                  <a:pt x="452830" y="44625"/>
                </a:lnTo>
                <a:lnTo>
                  <a:pt x="396503" y="59894"/>
                </a:lnTo>
                <a:lnTo>
                  <a:pt x="343006" y="77126"/>
                </a:lnTo>
                <a:lnTo>
                  <a:pt x="292554" y="96216"/>
                </a:lnTo>
                <a:lnTo>
                  <a:pt x="245362" y="117062"/>
                </a:lnTo>
                <a:lnTo>
                  <a:pt x="201644" y="139559"/>
                </a:lnTo>
                <a:lnTo>
                  <a:pt x="161616" y="163604"/>
                </a:lnTo>
                <a:lnTo>
                  <a:pt x="125492" y="189094"/>
                </a:lnTo>
                <a:lnTo>
                  <a:pt x="93487" y="215925"/>
                </a:lnTo>
                <a:lnTo>
                  <a:pt x="65817" y="243994"/>
                </a:lnTo>
                <a:lnTo>
                  <a:pt x="24338" y="303432"/>
                </a:lnTo>
                <a:lnTo>
                  <a:pt x="2775" y="366581"/>
                </a:lnTo>
                <a:lnTo>
                  <a:pt x="0" y="399288"/>
                </a:lnTo>
                <a:lnTo>
                  <a:pt x="2775" y="432098"/>
                </a:lnTo>
                <a:lnTo>
                  <a:pt x="24338" y="495390"/>
                </a:lnTo>
                <a:lnTo>
                  <a:pt x="65817" y="554902"/>
                </a:lnTo>
                <a:lnTo>
                  <a:pt x="93487" y="582986"/>
                </a:lnTo>
                <a:lnTo>
                  <a:pt x="125492" y="609819"/>
                </a:lnTo>
                <a:lnTo>
                  <a:pt x="161616" y="635300"/>
                </a:lnTo>
                <a:lnTo>
                  <a:pt x="201644" y="659327"/>
                </a:lnTo>
                <a:lnTo>
                  <a:pt x="245362" y="681799"/>
                </a:lnTo>
                <a:lnTo>
                  <a:pt x="292554" y="702613"/>
                </a:lnTo>
                <a:lnTo>
                  <a:pt x="343006" y="721668"/>
                </a:lnTo>
                <a:lnTo>
                  <a:pt x="396503" y="738863"/>
                </a:lnTo>
                <a:lnTo>
                  <a:pt x="452830" y="754095"/>
                </a:lnTo>
                <a:lnTo>
                  <a:pt x="511772" y="767262"/>
                </a:lnTo>
                <a:lnTo>
                  <a:pt x="573115" y="778264"/>
                </a:lnTo>
                <a:lnTo>
                  <a:pt x="636642" y="786997"/>
                </a:lnTo>
                <a:lnTo>
                  <a:pt x="702140" y="793362"/>
                </a:lnTo>
                <a:lnTo>
                  <a:pt x="769393" y="797255"/>
                </a:lnTo>
                <a:lnTo>
                  <a:pt x="838187" y="798576"/>
                </a:lnTo>
                <a:lnTo>
                  <a:pt x="906982" y="797255"/>
                </a:lnTo>
                <a:lnTo>
                  <a:pt x="974237" y="793362"/>
                </a:lnTo>
                <a:lnTo>
                  <a:pt x="1039737" y="786997"/>
                </a:lnTo>
                <a:lnTo>
                  <a:pt x="1103265" y="778264"/>
                </a:lnTo>
                <a:lnTo>
                  <a:pt x="1164609" y="767262"/>
                </a:lnTo>
                <a:lnTo>
                  <a:pt x="1223552" y="754095"/>
                </a:lnTo>
                <a:lnTo>
                  <a:pt x="1279879" y="738863"/>
                </a:lnTo>
                <a:lnTo>
                  <a:pt x="1333377" y="721668"/>
                </a:lnTo>
                <a:lnTo>
                  <a:pt x="1383830" y="702613"/>
                </a:lnTo>
                <a:lnTo>
                  <a:pt x="1431023" y="681799"/>
                </a:lnTo>
                <a:lnTo>
                  <a:pt x="1474741" y="659327"/>
                </a:lnTo>
                <a:lnTo>
                  <a:pt x="1514770" y="635300"/>
                </a:lnTo>
                <a:lnTo>
                  <a:pt x="1550894" y="609819"/>
                </a:lnTo>
                <a:lnTo>
                  <a:pt x="1582899" y="582986"/>
                </a:lnTo>
                <a:lnTo>
                  <a:pt x="1610569" y="554902"/>
                </a:lnTo>
                <a:lnTo>
                  <a:pt x="1652048" y="495390"/>
                </a:lnTo>
                <a:lnTo>
                  <a:pt x="1673611" y="432098"/>
                </a:lnTo>
                <a:lnTo>
                  <a:pt x="1676387" y="399288"/>
                </a:lnTo>
                <a:lnTo>
                  <a:pt x="1673611" y="366581"/>
                </a:lnTo>
                <a:lnTo>
                  <a:pt x="1652048" y="303432"/>
                </a:lnTo>
                <a:lnTo>
                  <a:pt x="1610569" y="243994"/>
                </a:lnTo>
                <a:lnTo>
                  <a:pt x="1582899" y="215925"/>
                </a:lnTo>
                <a:lnTo>
                  <a:pt x="1550894" y="189094"/>
                </a:lnTo>
                <a:lnTo>
                  <a:pt x="1514770" y="163604"/>
                </a:lnTo>
                <a:lnTo>
                  <a:pt x="1474741" y="139559"/>
                </a:lnTo>
                <a:lnTo>
                  <a:pt x="1431023" y="117062"/>
                </a:lnTo>
                <a:lnTo>
                  <a:pt x="1383830" y="96216"/>
                </a:lnTo>
                <a:lnTo>
                  <a:pt x="1333377" y="77126"/>
                </a:lnTo>
                <a:lnTo>
                  <a:pt x="1279879" y="59894"/>
                </a:lnTo>
                <a:lnTo>
                  <a:pt x="1223552" y="44625"/>
                </a:lnTo>
                <a:lnTo>
                  <a:pt x="1164609" y="31420"/>
                </a:lnTo>
                <a:lnTo>
                  <a:pt x="1103265" y="20385"/>
                </a:lnTo>
                <a:lnTo>
                  <a:pt x="1039737" y="11621"/>
                </a:lnTo>
                <a:lnTo>
                  <a:pt x="974237" y="5234"/>
                </a:lnTo>
                <a:lnTo>
                  <a:pt x="906982" y="1325"/>
                </a:lnTo>
                <a:lnTo>
                  <a:pt x="838187" y="0"/>
                </a:lnTo>
                <a:close/>
              </a:path>
            </a:pathLst>
          </a:custGeom>
          <a:solidFill>
            <a:srgbClr val="99FE65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" name="object 14"/>
          <p:cNvSpPr/>
          <p:nvPr/>
        </p:nvSpPr>
        <p:spPr>
          <a:xfrm>
            <a:off x="5843653" y="3262950"/>
            <a:ext cx="1752600" cy="725424"/>
          </a:xfrm>
          <a:custGeom>
            <a:avLst/>
            <a:gdLst/>
            <a:ahLst/>
            <a:cxnLst/>
            <a:rect l="l" t="t" r="r" b="b"/>
            <a:pathLst>
              <a:path w="1752600" h="725424">
                <a:moveTo>
                  <a:pt x="876300" y="0"/>
                </a:moveTo>
                <a:lnTo>
                  <a:pt x="804444" y="1201"/>
                </a:lnTo>
                <a:lnTo>
                  <a:pt x="734186" y="4744"/>
                </a:lnTo>
                <a:lnTo>
                  <a:pt x="665750" y="10536"/>
                </a:lnTo>
                <a:lnTo>
                  <a:pt x="599363" y="18483"/>
                </a:lnTo>
                <a:lnTo>
                  <a:pt x="535250" y="28491"/>
                </a:lnTo>
                <a:lnTo>
                  <a:pt x="473638" y="40469"/>
                </a:lnTo>
                <a:lnTo>
                  <a:pt x="414751" y="54322"/>
                </a:lnTo>
                <a:lnTo>
                  <a:pt x="358816" y="69957"/>
                </a:lnTo>
                <a:lnTo>
                  <a:pt x="306058" y="87282"/>
                </a:lnTo>
                <a:lnTo>
                  <a:pt x="256703" y="106203"/>
                </a:lnTo>
                <a:lnTo>
                  <a:pt x="210977" y="126627"/>
                </a:lnTo>
                <a:lnTo>
                  <a:pt x="169106" y="148461"/>
                </a:lnTo>
                <a:lnTo>
                  <a:pt x="131316" y="171612"/>
                </a:lnTo>
                <a:lnTo>
                  <a:pt x="97831" y="195987"/>
                </a:lnTo>
                <a:lnTo>
                  <a:pt x="68879" y="221491"/>
                </a:lnTo>
                <a:lnTo>
                  <a:pt x="25473" y="275520"/>
                </a:lnTo>
                <a:lnTo>
                  <a:pt x="2905" y="332952"/>
                </a:lnTo>
                <a:lnTo>
                  <a:pt x="0" y="362712"/>
                </a:lnTo>
                <a:lnTo>
                  <a:pt x="2905" y="392471"/>
                </a:lnTo>
                <a:lnTo>
                  <a:pt x="25473" y="449903"/>
                </a:lnTo>
                <a:lnTo>
                  <a:pt x="68879" y="503932"/>
                </a:lnTo>
                <a:lnTo>
                  <a:pt x="97831" y="529436"/>
                </a:lnTo>
                <a:lnTo>
                  <a:pt x="131316" y="553811"/>
                </a:lnTo>
                <a:lnTo>
                  <a:pt x="169106" y="576962"/>
                </a:lnTo>
                <a:lnTo>
                  <a:pt x="210977" y="598796"/>
                </a:lnTo>
                <a:lnTo>
                  <a:pt x="256703" y="619220"/>
                </a:lnTo>
                <a:lnTo>
                  <a:pt x="306058" y="638141"/>
                </a:lnTo>
                <a:lnTo>
                  <a:pt x="358816" y="655466"/>
                </a:lnTo>
                <a:lnTo>
                  <a:pt x="414751" y="671101"/>
                </a:lnTo>
                <a:lnTo>
                  <a:pt x="473638" y="684954"/>
                </a:lnTo>
                <a:lnTo>
                  <a:pt x="535250" y="696932"/>
                </a:lnTo>
                <a:lnTo>
                  <a:pt x="599363" y="706940"/>
                </a:lnTo>
                <a:lnTo>
                  <a:pt x="665750" y="714887"/>
                </a:lnTo>
                <a:lnTo>
                  <a:pt x="734186" y="720679"/>
                </a:lnTo>
                <a:lnTo>
                  <a:pt x="804444" y="724222"/>
                </a:lnTo>
                <a:lnTo>
                  <a:pt x="876300" y="725424"/>
                </a:lnTo>
                <a:lnTo>
                  <a:pt x="948157" y="724222"/>
                </a:lnTo>
                <a:lnTo>
                  <a:pt x="1018416" y="720679"/>
                </a:lnTo>
                <a:lnTo>
                  <a:pt x="1086853" y="714887"/>
                </a:lnTo>
                <a:lnTo>
                  <a:pt x="1153241" y="706940"/>
                </a:lnTo>
                <a:lnTo>
                  <a:pt x="1217354" y="696932"/>
                </a:lnTo>
                <a:lnTo>
                  <a:pt x="1278967" y="684954"/>
                </a:lnTo>
                <a:lnTo>
                  <a:pt x="1337854" y="671101"/>
                </a:lnTo>
                <a:lnTo>
                  <a:pt x="1393789" y="655466"/>
                </a:lnTo>
                <a:lnTo>
                  <a:pt x="1446546" y="638141"/>
                </a:lnTo>
                <a:lnTo>
                  <a:pt x="1495901" y="619220"/>
                </a:lnTo>
                <a:lnTo>
                  <a:pt x="1541626" y="598796"/>
                </a:lnTo>
                <a:lnTo>
                  <a:pt x="1583496" y="576962"/>
                </a:lnTo>
                <a:lnTo>
                  <a:pt x="1621286" y="553811"/>
                </a:lnTo>
                <a:lnTo>
                  <a:pt x="1654770" y="529436"/>
                </a:lnTo>
                <a:lnTo>
                  <a:pt x="1683722" y="503932"/>
                </a:lnTo>
                <a:lnTo>
                  <a:pt x="1727126" y="449903"/>
                </a:lnTo>
                <a:lnTo>
                  <a:pt x="1749694" y="392471"/>
                </a:lnTo>
                <a:lnTo>
                  <a:pt x="1752600" y="362712"/>
                </a:lnTo>
                <a:lnTo>
                  <a:pt x="1749694" y="332952"/>
                </a:lnTo>
                <a:lnTo>
                  <a:pt x="1727126" y="275520"/>
                </a:lnTo>
                <a:lnTo>
                  <a:pt x="1683722" y="221491"/>
                </a:lnTo>
                <a:lnTo>
                  <a:pt x="1654770" y="195987"/>
                </a:lnTo>
                <a:lnTo>
                  <a:pt x="1621286" y="171612"/>
                </a:lnTo>
                <a:lnTo>
                  <a:pt x="1583496" y="148461"/>
                </a:lnTo>
                <a:lnTo>
                  <a:pt x="1541626" y="126627"/>
                </a:lnTo>
                <a:lnTo>
                  <a:pt x="1495901" y="106203"/>
                </a:lnTo>
                <a:lnTo>
                  <a:pt x="1446546" y="87282"/>
                </a:lnTo>
                <a:lnTo>
                  <a:pt x="1393789" y="69957"/>
                </a:lnTo>
                <a:lnTo>
                  <a:pt x="1337854" y="54322"/>
                </a:lnTo>
                <a:lnTo>
                  <a:pt x="1278967" y="40469"/>
                </a:lnTo>
                <a:lnTo>
                  <a:pt x="1217354" y="28491"/>
                </a:lnTo>
                <a:lnTo>
                  <a:pt x="1153241" y="18483"/>
                </a:lnTo>
                <a:lnTo>
                  <a:pt x="1086853" y="10536"/>
                </a:lnTo>
                <a:lnTo>
                  <a:pt x="1018416" y="4744"/>
                </a:lnTo>
                <a:lnTo>
                  <a:pt x="948157" y="1201"/>
                </a:lnTo>
                <a:lnTo>
                  <a:pt x="876300" y="0"/>
                </a:lnTo>
                <a:close/>
              </a:path>
            </a:pathLst>
          </a:custGeom>
          <a:solidFill>
            <a:srgbClr val="99FE65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" name="object 15"/>
          <p:cNvSpPr/>
          <p:nvPr/>
        </p:nvSpPr>
        <p:spPr>
          <a:xfrm>
            <a:off x="1500265" y="3189799"/>
            <a:ext cx="1752600" cy="726948"/>
          </a:xfrm>
          <a:custGeom>
            <a:avLst/>
            <a:gdLst/>
            <a:ahLst/>
            <a:cxnLst/>
            <a:rect l="l" t="t" r="r" b="b"/>
            <a:pathLst>
              <a:path w="1752600" h="726948">
                <a:moveTo>
                  <a:pt x="876300" y="0"/>
                </a:moveTo>
                <a:lnTo>
                  <a:pt x="804442" y="1201"/>
                </a:lnTo>
                <a:lnTo>
                  <a:pt x="734183" y="4745"/>
                </a:lnTo>
                <a:lnTo>
                  <a:pt x="665746" y="10539"/>
                </a:lnTo>
                <a:lnTo>
                  <a:pt x="599358" y="18489"/>
                </a:lnTo>
                <a:lnTo>
                  <a:pt x="535245" y="28503"/>
                </a:lnTo>
                <a:lnTo>
                  <a:pt x="473632" y="40489"/>
                </a:lnTo>
                <a:lnTo>
                  <a:pt x="414745" y="54354"/>
                </a:lnTo>
                <a:lnTo>
                  <a:pt x="358810" y="70006"/>
                </a:lnTo>
                <a:lnTo>
                  <a:pt x="306053" y="87352"/>
                </a:lnTo>
                <a:lnTo>
                  <a:pt x="256698" y="106298"/>
                </a:lnTo>
                <a:lnTo>
                  <a:pt x="210973" y="126754"/>
                </a:lnTo>
                <a:lnTo>
                  <a:pt x="169103" y="148626"/>
                </a:lnTo>
                <a:lnTo>
                  <a:pt x="131313" y="171822"/>
                </a:lnTo>
                <a:lnTo>
                  <a:pt x="97829" y="196248"/>
                </a:lnTo>
                <a:lnTo>
                  <a:pt x="68877" y="221813"/>
                </a:lnTo>
                <a:lnTo>
                  <a:pt x="25473" y="275988"/>
                </a:lnTo>
                <a:lnTo>
                  <a:pt x="2905" y="333605"/>
                </a:lnTo>
                <a:lnTo>
                  <a:pt x="0" y="363474"/>
                </a:lnTo>
                <a:lnTo>
                  <a:pt x="2905" y="393239"/>
                </a:lnTo>
                <a:lnTo>
                  <a:pt x="25473" y="450712"/>
                </a:lnTo>
                <a:lnTo>
                  <a:pt x="68877" y="504813"/>
                </a:lnTo>
                <a:lnTo>
                  <a:pt x="97829" y="530363"/>
                </a:lnTo>
                <a:lnTo>
                  <a:pt x="131313" y="554787"/>
                </a:lnTo>
                <a:lnTo>
                  <a:pt x="169103" y="577992"/>
                </a:lnTo>
                <a:lnTo>
                  <a:pt x="210973" y="599882"/>
                </a:lnTo>
                <a:lnTo>
                  <a:pt x="256698" y="620363"/>
                </a:lnTo>
                <a:lnTo>
                  <a:pt x="306053" y="639341"/>
                </a:lnTo>
                <a:lnTo>
                  <a:pt x="358810" y="656722"/>
                </a:lnTo>
                <a:lnTo>
                  <a:pt x="414745" y="672411"/>
                </a:lnTo>
                <a:lnTo>
                  <a:pt x="473632" y="686314"/>
                </a:lnTo>
                <a:lnTo>
                  <a:pt x="535245" y="698337"/>
                </a:lnTo>
                <a:lnTo>
                  <a:pt x="599358" y="708385"/>
                </a:lnTo>
                <a:lnTo>
                  <a:pt x="665746" y="716365"/>
                </a:lnTo>
                <a:lnTo>
                  <a:pt x="734183" y="722181"/>
                </a:lnTo>
                <a:lnTo>
                  <a:pt x="804442" y="725740"/>
                </a:lnTo>
                <a:lnTo>
                  <a:pt x="876300" y="726948"/>
                </a:lnTo>
                <a:lnTo>
                  <a:pt x="948157" y="725740"/>
                </a:lnTo>
                <a:lnTo>
                  <a:pt x="1018416" y="722181"/>
                </a:lnTo>
                <a:lnTo>
                  <a:pt x="1086853" y="716365"/>
                </a:lnTo>
                <a:lnTo>
                  <a:pt x="1153241" y="708385"/>
                </a:lnTo>
                <a:lnTo>
                  <a:pt x="1217354" y="698337"/>
                </a:lnTo>
                <a:lnTo>
                  <a:pt x="1278967" y="686314"/>
                </a:lnTo>
                <a:lnTo>
                  <a:pt x="1337854" y="672411"/>
                </a:lnTo>
                <a:lnTo>
                  <a:pt x="1393789" y="656722"/>
                </a:lnTo>
                <a:lnTo>
                  <a:pt x="1446546" y="639341"/>
                </a:lnTo>
                <a:lnTo>
                  <a:pt x="1495901" y="620363"/>
                </a:lnTo>
                <a:lnTo>
                  <a:pt x="1541626" y="599882"/>
                </a:lnTo>
                <a:lnTo>
                  <a:pt x="1583496" y="577992"/>
                </a:lnTo>
                <a:lnTo>
                  <a:pt x="1621286" y="554787"/>
                </a:lnTo>
                <a:lnTo>
                  <a:pt x="1654770" y="530363"/>
                </a:lnTo>
                <a:lnTo>
                  <a:pt x="1683722" y="504813"/>
                </a:lnTo>
                <a:lnTo>
                  <a:pt x="1727126" y="450712"/>
                </a:lnTo>
                <a:lnTo>
                  <a:pt x="1749694" y="393239"/>
                </a:lnTo>
                <a:lnTo>
                  <a:pt x="1752600" y="363474"/>
                </a:lnTo>
                <a:lnTo>
                  <a:pt x="1749694" y="333605"/>
                </a:lnTo>
                <a:lnTo>
                  <a:pt x="1727126" y="275988"/>
                </a:lnTo>
                <a:lnTo>
                  <a:pt x="1683722" y="221813"/>
                </a:lnTo>
                <a:lnTo>
                  <a:pt x="1654770" y="196248"/>
                </a:lnTo>
                <a:lnTo>
                  <a:pt x="1621286" y="171822"/>
                </a:lnTo>
                <a:lnTo>
                  <a:pt x="1583496" y="148626"/>
                </a:lnTo>
                <a:lnTo>
                  <a:pt x="1541626" y="126754"/>
                </a:lnTo>
                <a:lnTo>
                  <a:pt x="1495901" y="106298"/>
                </a:lnTo>
                <a:lnTo>
                  <a:pt x="1446546" y="87352"/>
                </a:lnTo>
                <a:lnTo>
                  <a:pt x="1393789" y="70006"/>
                </a:lnTo>
                <a:lnTo>
                  <a:pt x="1337854" y="54354"/>
                </a:lnTo>
                <a:lnTo>
                  <a:pt x="1278967" y="40489"/>
                </a:lnTo>
                <a:lnTo>
                  <a:pt x="1217354" y="28503"/>
                </a:lnTo>
                <a:lnTo>
                  <a:pt x="1153241" y="18489"/>
                </a:lnTo>
                <a:lnTo>
                  <a:pt x="1086853" y="10539"/>
                </a:lnTo>
                <a:lnTo>
                  <a:pt x="1018416" y="4745"/>
                </a:lnTo>
                <a:lnTo>
                  <a:pt x="948157" y="1201"/>
                </a:lnTo>
                <a:lnTo>
                  <a:pt x="876300" y="0"/>
                </a:lnTo>
                <a:close/>
              </a:path>
            </a:pathLst>
          </a:custGeom>
          <a:solidFill>
            <a:srgbClr val="99FE65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" name="object 16"/>
          <p:cNvSpPr/>
          <p:nvPr/>
        </p:nvSpPr>
        <p:spPr>
          <a:xfrm>
            <a:off x="2186065" y="1592646"/>
            <a:ext cx="1752600" cy="726948"/>
          </a:xfrm>
          <a:custGeom>
            <a:avLst/>
            <a:gdLst/>
            <a:ahLst/>
            <a:cxnLst/>
            <a:rect l="l" t="t" r="r" b="b"/>
            <a:pathLst>
              <a:path w="1752600" h="726948">
                <a:moveTo>
                  <a:pt x="876300" y="0"/>
                </a:moveTo>
                <a:lnTo>
                  <a:pt x="804442" y="1207"/>
                </a:lnTo>
                <a:lnTo>
                  <a:pt x="734183" y="4766"/>
                </a:lnTo>
                <a:lnTo>
                  <a:pt x="665746" y="10582"/>
                </a:lnTo>
                <a:lnTo>
                  <a:pt x="599358" y="18562"/>
                </a:lnTo>
                <a:lnTo>
                  <a:pt x="535245" y="28610"/>
                </a:lnTo>
                <a:lnTo>
                  <a:pt x="473632" y="40633"/>
                </a:lnTo>
                <a:lnTo>
                  <a:pt x="414745" y="54536"/>
                </a:lnTo>
                <a:lnTo>
                  <a:pt x="358810" y="70225"/>
                </a:lnTo>
                <a:lnTo>
                  <a:pt x="306053" y="87606"/>
                </a:lnTo>
                <a:lnTo>
                  <a:pt x="256698" y="106584"/>
                </a:lnTo>
                <a:lnTo>
                  <a:pt x="210973" y="127065"/>
                </a:lnTo>
                <a:lnTo>
                  <a:pt x="169103" y="148955"/>
                </a:lnTo>
                <a:lnTo>
                  <a:pt x="131313" y="172160"/>
                </a:lnTo>
                <a:lnTo>
                  <a:pt x="97829" y="196584"/>
                </a:lnTo>
                <a:lnTo>
                  <a:pt x="68877" y="222134"/>
                </a:lnTo>
                <a:lnTo>
                  <a:pt x="25473" y="276235"/>
                </a:lnTo>
                <a:lnTo>
                  <a:pt x="2905" y="333708"/>
                </a:lnTo>
                <a:lnTo>
                  <a:pt x="0" y="363474"/>
                </a:lnTo>
                <a:lnTo>
                  <a:pt x="2905" y="393342"/>
                </a:lnTo>
                <a:lnTo>
                  <a:pt x="25473" y="450959"/>
                </a:lnTo>
                <a:lnTo>
                  <a:pt x="68877" y="505134"/>
                </a:lnTo>
                <a:lnTo>
                  <a:pt x="97829" y="530699"/>
                </a:lnTo>
                <a:lnTo>
                  <a:pt x="131313" y="555125"/>
                </a:lnTo>
                <a:lnTo>
                  <a:pt x="169103" y="578321"/>
                </a:lnTo>
                <a:lnTo>
                  <a:pt x="210973" y="600193"/>
                </a:lnTo>
                <a:lnTo>
                  <a:pt x="256698" y="620649"/>
                </a:lnTo>
                <a:lnTo>
                  <a:pt x="306053" y="639595"/>
                </a:lnTo>
                <a:lnTo>
                  <a:pt x="358810" y="656941"/>
                </a:lnTo>
                <a:lnTo>
                  <a:pt x="414745" y="672593"/>
                </a:lnTo>
                <a:lnTo>
                  <a:pt x="473632" y="686458"/>
                </a:lnTo>
                <a:lnTo>
                  <a:pt x="535245" y="698444"/>
                </a:lnTo>
                <a:lnTo>
                  <a:pt x="599358" y="708458"/>
                </a:lnTo>
                <a:lnTo>
                  <a:pt x="665746" y="716408"/>
                </a:lnTo>
                <a:lnTo>
                  <a:pt x="734183" y="722202"/>
                </a:lnTo>
                <a:lnTo>
                  <a:pt x="804442" y="725746"/>
                </a:lnTo>
                <a:lnTo>
                  <a:pt x="876300" y="726948"/>
                </a:lnTo>
                <a:lnTo>
                  <a:pt x="948157" y="725746"/>
                </a:lnTo>
                <a:lnTo>
                  <a:pt x="1018416" y="722202"/>
                </a:lnTo>
                <a:lnTo>
                  <a:pt x="1086853" y="716408"/>
                </a:lnTo>
                <a:lnTo>
                  <a:pt x="1153241" y="708458"/>
                </a:lnTo>
                <a:lnTo>
                  <a:pt x="1217354" y="698444"/>
                </a:lnTo>
                <a:lnTo>
                  <a:pt x="1278967" y="686458"/>
                </a:lnTo>
                <a:lnTo>
                  <a:pt x="1337854" y="672593"/>
                </a:lnTo>
                <a:lnTo>
                  <a:pt x="1393789" y="656941"/>
                </a:lnTo>
                <a:lnTo>
                  <a:pt x="1446546" y="639595"/>
                </a:lnTo>
                <a:lnTo>
                  <a:pt x="1495901" y="620648"/>
                </a:lnTo>
                <a:lnTo>
                  <a:pt x="1541626" y="600193"/>
                </a:lnTo>
                <a:lnTo>
                  <a:pt x="1583496" y="578321"/>
                </a:lnTo>
                <a:lnTo>
                  <a:pt x="1621286" y="555125"/>
                </a:lnTo>
                <a:lnTo>
                  <a:pt x="1654770" y="530699"/>
                </a:lnTo>
                <a:lnTo>
                  <a:pt x="1683722" y="505134"/>
                </a:lnTo>
                <a:lnTo>
                  <a:pt x="1727126" y="450959"/>
                </a:lnTo>
                <a:lnTo>
                  <a:pt x="1749694" y="393342"/>
                </a:lnTo>
                <a:lnTo>
                  <a:pt x="1752600" y="363474"/>
                </a:lnTo>
                <a:lnTo>
                  <a:pt x="1749694" y="333708"/>
                </a:lnTo>
                <a:lnTo>
                  <a:pt x="1727126" y="276235"/>
                </a:lnTo>
                <a:lnTo>
                  <a:pt x="1683722" y="222134"/>
                </a:lnTo>
                <a:lnTo>
                  <a:pt x="1654770" y="196584"/>
                </a:lnTo>
                <a:lnTo>
                  <a:pt x="1621286" y="172160"/>
                </a:lnTo>
                <a:lnTo>
                  <a:pt x="1583496" y="148955"/>
                </a:lnTo>
                <a:lnTo>
                  <a:pt x="1541626" y="127065"/>
                </a:lnTo>
                <a:lnTo>
                  <a:pt x="1495901" y="106584"/>
                </a:lnTo>
                <a:lnTo>
                  <a:pt x="1446546" y="87606"/>
                </a:lnTo>
                <a:lnTo>
                  <a:pt x="1393789" y="70225"/>
                </a:lnTo>
                <a:lnTo>
                  <a:pt x="1337854" y="54536"/>
                </a:lnTo>
                <a:lnTo>
                  <a:pt x="1278967" y="40633"/>
                </a:lnTo>
                <a:lnTo>
                  <a:pt x="1217354" y="28610"/>
                </a:lnTo>
                <a:lnTo>
                  <a:pt x="1153241" y="18562"/>
                </a:lnTo>
                <a:lnTo>
                  <a:pt x="1086853" y="10582"/>
                </a:lnTo>
                <a:lnTo>
                  <a:pt x="1018416" y="4766"/>
                </a:lnTo>
                <a:lnTo>
                  <a:pt x="948157" y="1207"/>
                </a:lnTo>
                <a:lnTo>
                  <a:pt x="876300" y="0"/>
                </a:lnTo>
                <a:close/>
              </a:path>
            </a:pathLst>
          </a:custGeom>
          <a:solidFill>
            <a:srgbClr val="99FE65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" name="object 17"/>
          <p:cNvSpPr/>
          <p:nvPr/>
        </p:nvSpPr>
        <p:spPr>
          <a:xfrm>
            <a:off x="2338465" y="5289871"/>
            <a:ext cx="1752600" cy="725424"/>
          </a:xfrm>
          <a:custGeom>
            <a:avLst/>
            <a:gdLst/>
            <a:ahLst/>
            <a:cxnLst/>
            <a:rect l="l" t="t" r="r" b="b"/>
            <a:pathLst>
              <a:path w="1752600" h="725424">
                <a:moveTo>
                  <a:pt x="876300" y="0"/>
                </a:moveTo>
                <a:lnTo>
                  <a:pt x="804442" y="1201"/>
                </a:lnTo>
                <a:lnTo>
                  <a:pt x="734183" y="4744"/>
                </a:lnTo>
                <a:lnTo>
                  <a:pt x="665746" y="10536"/>
                </a:lnTo>
                <a:lnTo>
                  <a:pt x="599358" y="18483"/>
                </a:lnTo>
                <a:lnTo>
                  <a:pt x="535245" y="28491"/>
                </a:lnTo>
                <a:lnTo>
                  <a:pt x="473632" y="40469"/>
                </a:lnTo>
                <a:lnTo>
                  <a:pt x="414745" y="54322"/>
                </a:lnTo>
                <a:lnTo>
                  <a:pt x="358810" y="69957"/>
                </a:lnTo>
                <a:lnTo>
                  <a:pt x="306053" y="87282"/>
                </a:lnTo>
                <a:lnTo>
                  <a:pt x="256698" y="106203"/>
                </a:lnTo>
                <a:lnTo>
                  <a:pt x="210973" y="126627"/>
                </a:lnTo>
                <a:lnTo>
                  <a:pt x="169103" y="148461"/>
                </a:lnTo>
                <a:lnTo>
                  <a:pt x="131313" y="171612"/>
                </a:lnTo>
                <a:lnTo>
                  <a:pt x="97829" y="195987"/>
                </a:lnTo>
                <a:lnTo>
                  <a:pt x="68877" y="221491"/>
                </a:lnTo>
                <a:lnTo>
                  <a:pt x="25473" y="275520"/>
                </a:lnTo>
                <a:lnTo>
                  <a:pt x="2905" y="332952"/>
                </a:lnTo>
                <a:lnTo>
                  <a:pt x="0" y="362712"/>
                </a:lnTo>
                <a:lnTo>
                  <a:pt x="2905" y="392471"/>
                </a:lnTo>
                <a:lnTo>
                  <a:pt x="25473" y="449903"/>
                </a:lnTo>
                <a:lnTo>
                  <a:pt x="68877" y="503932"/>
                </a:lnTo>
                <a:lnTo>
                  <a:pt x="97829" y="529436"/>
                </a:lnTo>
                <a:lnTo>
                  <a:pt x="131313" y="553811"/>
                </a:lnTo>
                <a:lnTo>
                  <a:pt x="169103" y="576962"/>
                </a:lnTo>
                <a:lnTo>
                  <a:pt x="210973" y="598796"/>
                </a:lnTo>
                <a:lnTo>
                  <a:pt x="256698" y="619220"/>
                </a:lnTo>
                <a:lnTo>
                  <a:pt x="306053" y="638141"/>
                </a:lnTo>
                <a:lnTo>
                  <a:pt x="358810" y="655466"/>
                </a:lnTo>
                <a:lnTo>
                  <a:pt x="414745" y="671101"/>
                </a:lnTo>
                <a:lnTo>
                  <a:pt x="473632" y="684954"/>
                </a:lnTo>
                <a:lnTo>
                  <a:pt x="535245" y="696932"/>
                </a:lnTo>
                <a:lnTo>
                  <a:pt x="599358" y="706940"/>
                </a:lnTo>
                <a:lnTo>
                  <a:pt x="665746" y="714887"/>
                </a:lnTo>
                <a:lnTo>
                  <a:pt x="734183" y="720679"/>
                </a:lnTo>
                <a:lnTo>
                  <a:pt x="804442" y="724222"/>
                </a:lnTo>
                <a:lnTo>
                  <a:pt x="876300" y="725424"/>
                </a:lnTo>
                <a:lnTo>
                  <a:pt x="948157" y="724222"/>
                </a:lnTo>
                <a:lnTo>
                  <a:pt x="1018416" y="720679"/>
                </a:lnTo>
                <a:lnTo>
                  <a:pt x="1086853" y="714887"/>
                </a:lnTo>
                <a:lnTo>
                  <a:pt x="1153241" y="706940"/>
                </a:lnTo>
                <a:lnTo>
                  <a:pt x="1217354" y="696932"/>
                </a:lnTo>
                <a:lnTo>
                  <a:pt x="1278967" y="684954"/>
                </a:lnTo>
                <a:lnTo>
                  <a:pt x="1337854" y="671101"/>
                </a:lnTo>
                <a:lnTo>
                  <a:pt x="1393789" y="655466"/>
                </a:lnTo>
                <a:lnTo>
                  <a:pt x="1446546" y="638141"/>
                </a:lnTo>
                <a:lnTo>
                  <a:pt x="1495901" y="619220"/>
                </a:lnTo>
                <a:lnTo>
                  <a:pt x="1541626" y="598796"/>
                </a:lnTo>
                <a:lnTo>
                  <a:pt x="1583496" y="576962"/>
                </a:lnTo>
                <a:lnTo>
                  <a:pt x="1621286" y="553811"/>
                </a:lnTo>
                <a:lnTo>
                  <a:pt x="1654770" y="529436"/>
                </a:lnTo>
                <a:lnTo>
                  <a:pt x="1683722" y="503932"/>
                </a:lnTo>
                <a:lnTo>
                  <a:pt x="1727126" y="449903"/>
                </a:lnTo>
                <a:lnTo>
                  <a:pt x="1749694" y="392471"/>
                </a:lnTo>
                <a:lnTo>
                  <a:pt x="1752600" y="362712"/>
                </a:lnTo>
                <a:lnTo>
                  <a:pt x="1749694" y="332952"/>
                </a:lnTo>
                <a:lnTo>
                  <a:pt x="1727126" y="275520"/>
                </a:lnTo>
                <a:lnTo>
                  <a:pt x="1683722" y="221491"/>
                </a:lnTo>
                <a:lnTo>
                  <a:pt x="1654770" y="195987"/>
                </a:lnTo>
                <a:lnTo>
                  <a:pt x="1621286" y="171612"/>
                </a:lnTo>
                <a:lnTo>
                  <a:pt x="1583496" y="148461"/>
                </a:lnTo>
                <a:lnTo>
                  <a:pt x="1541626" y="126627"/>
                </a:lnTo>
                <a:lnTo>
                  <a:pt x="1495901" y="106203"/>
                </a:lnTo>
                <a:lnTo>
                  <a:pt x="1446546" y="87282"/>
                </a:lnTo>
                <a:lnTo>
                  <a:pt x="1393789" y="69957"/>
                </a:lnTo>
                <a:lnTo>
                  <a:pt x="1337854" y="54322"/>
                </a:lnTo>
                <a:lnTo>
                  <a:pt x="1278967" y="40469"/>
                </a:lnTo>
                <a:lnTo>
                  <a:pt x="1217354" y="28491"/>
                </a:lnTo>
                <a:lnTo>
                  <a:pt x="1153241" y="18483"/>
                </a:lnTo>
                <a:lnTo>
                  <a:pt x="1086853" y="10536"/>
                </a:lnTo>
                <a:lnTo>
                  <a:pt x="1018416" y="4744"/>
                </a:lnTo>
                <a:lnTo>
                  <a:pt x="948157" y="1201"/>
                </a:lnTo>
                <a:lnTo>
                  <a:pt x="876300" y="0"/>
                </a:lnTo>
                <a:close/>
              </a:path>
            </a:pathLst>
          </a:custGeom>
          <a:solidFill>
            <a:srgbClr val="99FE65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" name="object 18"/>
          <p:cNvSpPr/>
          <p:nvPr/>
        </p:nvSpPr>
        <p:spPr>
          <a:xfrm>
            <a:off x="5157865" y="5363022"/>
            <a:ext cx="1752587" cy="725424"/>
          </a:xfrm>
          <a:custGeom>
            <a:avLst/>
            <a:gdLst/>
            <a:ahLst/>
            <a:cxnLst/>
            <a:rect l="l" t="t" r="r" b="b"/>
            <a:pathLst>
              <a:path w="1752587" h="725424">
                <a:moveTo>
                  <a:pt x="876287" y="0"/>
                </a:moveTo>
                <a:lnTo>
                  <a:pt x="804430" y="1201"/>
                </a:lnTo>
                <a:lnTo>
                  <a:pt x="734170" y="4744"/>
                </a:lnTo>
                <a:lnTo>
                  <a:pt x="665734" y="10536"/>
                </a:lnTo>
                <a:lnTo>
                  <a:pt x="599347" y="18483"/>
                </a:lnTo>
                <a:lnTo>
                  <a:pt x="535234" y="28491"/>
                </a:lnTo>
                <a:lnTo>
                  <a:pt x="473622" y="40469"/>
                </a:lnTo>
                <a:lnTo>
                  <a:pt x="414736" y="54322"/>
                </a:lnTo>
                <a:lnTo>
                  <a:pt x="358802" y="69957"/>
                </a:lnTo>
                <a:lnTo>
                  <a:pt x="306045" y="87282"/>
                </a:lnTo>
                <a:lnTo>
                  <a:pt x="256692" y="106203"/>
                </a:lnTo>
                <a:lnTo>
                  <a:pt x="210968" y="126627"/>
                </a:lnTo>
                <a:lnTo>
                  <a:pt x="169098" y="148461"/>
                </a:lnTo>
                <a:lnTo>
                  <a:pt x="131309" y="171612"/>
                </a:lnTo>
                <a:lnTo>
                  <a:pt x="97826" y="195987"/>
                </a:lnTo>
                <a:lnTo>
                  <a:pt x="68875" y="221491"/>
                </a:lnTo>
                <a:lnTo>
                  <a:pt x="25472" y="275520"/>
                </a:lnTo>
                <a:lnTo>
                  <a:pt x="2905" y="332952"/>
                </a:lnTo>
                <a:lnTo>
                  <a:pt x="0" y="362712"/>
                </a:lnTo>
                <a:lnTo>
                  <a:pt x="2905" y="392471"/>
                </a:lnTo>
                <a:lnTo>
                  <a:pt x="25472" y="449903"/>
                </a:lnTo>
                <a:lnTo>
                  <a:pt x="68875" y="503932"/>
                </a:lnTo>
                <a:lnTo>
                  <a:pt x="97826" y="529436"/>
                </a:lnTo>
                <a:lnTo>
                  <a:pt x="131309" y="553811"/>
                </a:lnTo>
                <a:lnTo>
                  <a:pt x="169098" y="576962"/>
                </a:lnTo>
                <a:lnTo>
                  <a:pt x="210968" y="598796"/>
                </a:lnTo>
                <a:lnTo>
                  <a:pt x="256692" y="619220"/>
                </a:lnTo>
                <a:lnTo>
                  <a:pt x="306045" y="638141"/>
                </a:lnTo>
                <a:lnTo>
                  <a:pt x="358802" y="655466"/>
                </a:lnTo>
                <a:lnTo>
                  <a:pt x="414736" y="671101"/>
                </a:lnTo>
                <a:lnTo>
                  <a:pt x="473622" y="684954"/>
                </a:lnTo>
                <a:lnTo>
                  <a:pt x="535234" y="696932"/>
                </a:lnTo>
                <a:lnTo>
                  <a:pt x="599347" y="706940"/>
                </a:lnTo>
                <a:lnTo>
                  <a:pt x="665734" y="714887"/>
                </a:lnTo>
                <a:lnTo>
                  <a:pt x="734170" y="720679"/>
                </a:lnTo>
                <a:lnTo>
                  <a:pt x="804430" y="724222"/>
                </a:lnTo>
                <a:lnTo>
                  <a:pt x="876287" y="725424"/>
                </a:lnTo>
                <a:lnTo>
                  <a:pt x="948144" y="724222"/>
                </a:lnTo>
                <a:lnTo>
                  <a:pt x="1018404" y="720679"/>
                </a:lnTo>
                <a:lnTo>
                  <a:pt x="1086840" y="714887"/>
                </a:lnTo>
                <a:lnTo>
                  <a:pt x="1153228" y="706940"/>
                </a:lnTo>
                <a:lnTo>
                  <a:pt x="1217341" y="696932"/>
                </a:lnTo>
                <a:lnTo>
                  <a:pt x="1278954" y="684954"/>
                </a:lnTo>
                <a:lnTo>
                  <a:pt x="1337841" y="671101"/>
                </a:lnTo>
                <a:lnTo>
                  <a:pt x="1393776" y="655466"/>
                </a:lnTo>
                <a:lnTo>
                  <a:pt x="1446534" y="638141"/>
                </a:lnTo>
                <a:lnTo>
                  <a:pt x="1495888" y="619220"/>
                </a:lnTo>
                <a:lnTo>
                  <a:pt x="1541613" y="598796"/>
                </a:lnTo>
                <a:lnTo>
                  <a:pt x="1583484" y="576962"/>
                </a:lnTo>
                <a:lnTo>
                  <a:pt x="1621274" y="553811"/>
                </a:lnTo>
                <a:lnTo>
                  <a:pt x="1654757" y="529436"/>
                </a:lnTo>
                <a:lnTo>
                  <a:pt x="1683709" y="503932"/>
                </a:lnTo>
                <a:lnTo>
                  <a:pt x="1727114" y="449903"/>
                </a:lnTo>
                <a:lnTo>
                  <a:pt x="1749681" y="392471"/>
                </a:lnTo>
                <a:lnTo>
                  <a:pt x="1752587" y="362712"/>
                </a:lnTo>
                <a:lnTo>
                  <a:pt x="1749681" y="332952"/>
                </a:lnTo>
                <a:lnTo>
                  <a:pt x="1727114" y="275520"/>
                </a:lnTo>
                <a:lnTo>
                  <a:pt x="1683709" y="221491"/>
                </a:lnTo>
                <a:lnTo>
                  <a:pt x="1654757" y="195987"/>
                </a:lnTo>
                <a:lnTo>
                  <a:pt x="1621274" y="171612"/>
                </a:lnTo>
                <a:lnTo>
                  <a:pt x="1583484" y="148461"/>
                </a:lnTo>
                <a:lnTo>
                  <a:pt x="1541613" y="126627"/>
                </a:lnTo>
                <a:lnTo>
                  <a:pt x="1495888" y="106203"/>
                </a:lnTo>
                <a:lnTo>
                  <a:pt x="1446534" y="87282"/>
                </a:lnTo>
                <a:lnTo>
                  <a:pt x="1393776" y="69957"/>
                </a:lnTo>
                <a:lnTo>
                  <a:pt x="1337841" y="54322"/>
                </a:lnTo>
                <a:lnTo>
                  <a:pt x="1278954" y="40469"/>
                </a:lnTo>
                <a:lnTo>
                  <a:pt x="1217341" y="28491"/>
                </a:lnTo>
                <a:lnTo>
                  <a:pt x="1153228" y="18483"/>
                </a:lnTo>
                <a:lnTo>
                  <a:pt x="1086840" y="10536"/>
                </a:lnTo>
                <a:lnTo>
                  <a:pt x="1018404" y="4744"/>
                </a:lnTo>
                <a:lnTo>
                  <a:pt x="948144" y="1201"/>
                </a:lnTo>
                <a:lnTo>
                  <a:pt x="876287" y="0"/>
                </a:lnTo>
                <a:close/>
              </a:path>
            </a:pathLst>
          </a:custGeom>
          <a:solidFill>
            <a:srgbClr val="99FE65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" name="object 19"/>
          <p:cNvSpPr/>
          <p:nvPr/>
        </p:nvSpPr>
        <p:spPr>
          <a:xfrm>
            <a:off x="1869835" y="1797745"/>
            <a:ext cx="222504" cy="322967"/>
          </a:xfrm>
          <a:custGeom>
            <a:avLst/>
            <a:gdLst/>
            <a:ahLst/>
            <a:cxnLst/>
            <a:rect l="l" t="t" r="r" b="b"/>
            <a:pathLst>
              <a:path w="222504" h="322967">
                <a:moveTo>
                  <a:pt x="85295" y="111306"/>
                </a:moveTo>
                <a:lnTo>
                  <a:pt x="79140" y="94876"/>
                </a:lnTo>
                <a:lnTo>
                  <a:pt x="75041" y="83033"/>
                </a:lnTo>
                <a:lnTo>
                  <a:pt x="73152" y="76079"/>
                </a:lnTo>
                <a:lnTo>
                  <a:pt x="72390" y="70745"/>
                </a:lnTo>
                <a:lnTo>
                  <a:pt x="73914" y="66935"/>
                </a:lnTo>
                <a:lnTo>
                  <a:pt x="77724" y="65411"/>
                </a:lnTo>
                <a:lnTo>
                  <a:pt x="81534" y="63125"/>
                </a:lnTo>
                <a:lnTo>
                  <a:pt x="84581" y="63887"/>
                </a:lnTo>
                <a:lnTo>
                  <a:pt x="86868" y="67697"/>
                </a:lnTo>
                <a:lnTo>
                  <a:pt x="89378" y="72308"/>
                </a:lnTo>
                <a:lnTo>
                  <a:pt x="94104" y="83547"/>
                </a:lnTo>
                <a:lnTo>
                  <a:pt x="100584" y="100463"/>
                </a:lnTo>
                <a:lnTo>
                  <a:pt x="102760" y="106339"/>
                </a:lnTo>
                <a:lnTo>
                  <a:pt x="107187" y="118291"/>
                </a:lnTo>
                <a:lnTo>
                  <a:pt x="111614" y="130241"/>
                </a:lnTo>
                <a:lnTo>
                  <a:pt x="116041" y="142188"/>
                </a:lnTo>
                <a:lnTo>
                  <a:pt x="120468" y="154131"/>
                </a:lnTo>
                <a:lnTo>
                  <a:pt x="124894" y="166068"/>
                </a:lnTo>
                <a:lnTo>
                  <a:pt x="129321" y="177999"/>
                </a:lnTo>
                <a:lnTo>
                  <a:pt x="133748" y="189921"/>
                </a:lnTo>
                <a:lnTo>
                  <a:pt x="138175" y="201835"/>
                </a:lnTo>
                <a:lnTo>
                  <a:pt x="142602" y="213738"/>
                </a:lnTo>
                <a:lnTo>
                  <a:pt x="147029" y="225629"/>
                </a:lnTo>
                <a:lnTo>
                  <a:pt x="151456" y="237507"/>
                </a:lnTo>
                <a:lnTo>
                  <a:pt x="155883" y="249371"/>
                </a:lnTo>
                <a:lnTo>
                  <a:pt x="160310" y="261220"/>
                </a:lnTo>
                <a:lnTo>
                  <a:pt x="164737" y="273052"/>
                </a:lnTo>
                <a:lnTo>
                  <a:pt x="169164" y="284867"/>
                </a:lnTo>
                <a:lnTo>
                  <a:pt x="177778" y="280481"/>
                </a:lnTo>
                <a:lnTo>
                  <a:pt x="189109" y="274524"/>
                </a:lnTo>
                <a:lnTo>
                  <a:pt x="200311" y="268513"/>
                </a:lnTo>
                <a:lnTo>
                  <a:pt x="211429" y="262534"/>
                </a:lnTo>
                <a:lnTo>
                  <a:pt x="222504" y="256673"/>
                </a:lnTo>
                <a:lnTo>
                  <a:pt x="219285" y="247888"/>
                </a:lnTo>
                <a:lnTo>
                  <a:pt x="214906" y="235977"/>
                </a:lnTo>
                <a:lnTo>
                  <a:pt x="210513" y="224066"/>
                </a:lnTo>
                <a:lnTo>
                  <a:pt x="206108" y="212155"/>
                </a:lnTo>
                <a:lnTo>
                  <a:pt x="201693" y="200244"/>
                </a:lnTo>
                <a:lnTo>
                  <a:pt x="197271" y="188332"/>
                </a:lnTo>
                <a:lnTo>
                  <a:pt x="192844" y="176421"/>
                </a:lnTo>
                <a:lnTo>
                  <a:pt x="188414" y="164510"/>
                </a:lnTo>
                <a:lnTo>
                  <a:pt x="183984" y="152599"/>
                </a:lnTo>
                <a:lnTo>
                  <a:pt x="179556" y="140688"/>
                </a:lnTo>
                <a:lnTo>
                  <a:pt x="175132" y="128777"/>
                </a:lnTo>
                <a:lnTo>
                  <a:pt x="170715" y="116865"/>
                </a:lnTo>
                <a:lnTo>
                  <a:pt x="166307" y="104954"/>
                </a:lnTo>
                <a:lnTo>
                  <a:pt x="161911" y="93043"/>
                </a:lnTo>
                <a:lnTo>
                  <a:pt x="157528" y="81132"/>
                </a:lnTo>
                <a:lnTo>
                  <a:pt x="153162" y="69221"/>
                </a:lnTo>
                <a:lnTo>
                  <a:pt x="151923" y="66127"/>
                </a:lnTo>
                <a:lnTo>
                  <a:pt x="145901" y="51239"/>
                </a:lnTo>
                <a:lnTo>
                  <a:pt x="140585" y="38582"/>
                </a:lnTo>
                <a:lnTo>
                  <a:pt x="135914" y="28278"/>
                </a:lnTo>
                <a:lnTo>
                  <a:pt x="131826" y="20453"/>
                </a:lnTo>
                <a:lnTo>
                  <a:pt x="121880" y="8898"/>
                </a:lnTo>
                <a:lnTo>
                  <a:pt x="111252" y="2165"/>
                </a:lnTo>
                <a:lnTo>
                  <a:pt x="97498" y="0"/>
                </a:lnTo>
                <a:lnTo>
                  <a:pt x="85343" y="4451"/>
                </a:lnTo>
                <a:lnTo>
                  <a:pt x="77724" y="8261"/>
                </a:lnTo>
                <a:lnTo>
                  <a:pt x="72390" y="14357"/>
                </a:lnTo>
                <a:lnTo>
                  <a:pt x="68580" y="21977"/>
                </a:lnTo>
                <a:lnTo>
                  <a:pt x="66844" y="26190"/>
                </a:lnTo>
                <a:lnTo>
                  <a:pt x="63629" y="38141"/>
                </a:lnTo>
                <a:lnTo>
                  <a:pt x="62484" y="51695"/>
                </a:lnTo>
                <a:lnTo>
                  <a:pt x="62193" y="50645"/>
                </a:lnTo>
                <a:lnTo>
                  <a:pt x="58399" y="38597"/>
                </a:lnTo>
                <a:lnTo>
                  <a:pt x="54102" y="26549"/>
                </a:lnTo>
                <a:lnTo>
                  <a:pt x="44727" y="31809"/>
                </a:lnTo>
                <a:lnTo>
                  <a:pt x="33684" y="37924"/>
                </a:lnTo>
                <a:lnTo>
                  <a:pt x="22522" y="44038"/>
                </a:lnTo>
                <a:lnTo>
                  <a:pt x="11281" y="50152"/>
                </a:lnTo>
                <a:lnTo>
                  <a:pt x="0" y="56267"/>
                </a:lnTo>
                <a:lnTo>
                  <a:pt x="5023" y="69634"/>
                </a:lnTo>
                <a:lnTo>
                  <a:pt x="10037" y="82992"/>
                </a:lnTo>
                <a:lnTo>
                  <a:pt x="15041" y="96340"/>
                </a:lnTo>
                <a:lnTo>
                  <a:pt x="20037" y="109680"/>
                </a:lnTo>
                <a:lnTo>
                  <a:pt x="25026" y="123013"/>
                </a:lnTo>
                <a:lnTo>
                  <a:pt x="30010" y="136341"/>
                </a:lnTo>
                <a:lnTo>
                  <a:pt x="34989" y="149664"/>
                </a:lnTo>
                <a:lnTo>
                  <a:pt x="39965" y="162983"/>
                </a:lnTo>
                <a:lnTo>
                  <a:pt x="44938" y="176301"/>
                </a:lnTo>
                <a:lnTo>
                  <a:pt x="49910" y="189617"/>
                </a:lnTo>
                <a:lnTo>
                  <a:pt x="54883" y="202933"/>
                </a:lnTo>
                <a:lnTo>
                  <a:pt x="59856" y="216250"/>
                </a:lnTo>
                <a:lnTo>
                  <a:pt x="64832" y="229570"/>
                </a:lnTo>
                <a:lnTo>
                  <a:pt x="69811" y="242893"/>
                </a:lnTo>
                <a:lnTo>
                  <a:pt x="74795" y="256220"/>
                </a:lnTo>
                <a:lnTo>
                  <a:pt x="79784" y="269554"/>
                </a:lnTo>
                <a:lnTo>
                  <a:pt x="84780" y="282894"/>
                </a:lnTo>
                <a:lnTo>
                  <a:pt x="89784" y="296242"/>
                </a:lnTo>
                <a:lnTo>
                  <a:pt x="94798" y="309599"/>
                </a:lnTo>
                <a:lnTo>
                  <a:pt x="99822" y="322967"/>
                </a:lnTo>
                <a:lnTo>
                  <a:pt x="108395" y="318177"/>
                </a:lnTo>
                <a:lnTo>
                  <a:pt x="119433" y="312143"/>
                </a:lnTo>
                <a:lnTo>
                  <a:pt x="130545" y="306159"/>
                </a:lnTo>
                <a:lnTo>
                  <a:pt x="141774" y="300143"/>
                </a:lnTo>
                <a:lnTo>
                  <a:pt x="153162" y="294011"/>
                </a:lnTo>
                <a:lnTo>
                  <a:pt x="147891" y="280098"/>
                </a:lnTo>
                <a:lnTo>
                  <a:pt x="143401" y="268192"/>
                </a:lnTo>
                <a:lnTo>
                  <a:pt x="138928" y="256286"/>
                </a:lnTo>
                <a:lnTo>
                  <a:pt x="134471" y="244380"/>
                </a:lnTo>
                <a:lnTo>
                  <a:pt x="130029" y="232475"/>
                </a:lnTo>
                <a:lnTo>
                  <a:pt x="125599" y="220569"/>
                </a:lnTo>
                <a:lnTo>
                  <a:pt x="121181" y="208663"/>
                </a:lnTo>
                <a:lnTo>
                  <a:pt x="116774" y="196757"/>
                </a:lnTo>
                <a:lnTo>
                  <a:pt x="112375" y="184851"/>
                </a:lnTo>
                <a:lnTo>
                  <a:pt x="107985" y="172946"/>
                </a:lnTo>
                <a:lnTo>
                  <a:pt x="103601" y="161040"/>
                </a:lnTo>
                <a:lnTo>
                  <a:pt x="99223" y="149134"/>
                </a:lnTo>
                <a:lnTo>
                  <a:pt x="94848" y="137228"/>
                </a:lnTo>
                <a:lnTo>
                  <a:pt x="90476" y="125323"/>
                </a:lnTo>
                <a:lnTo>
                  <a:pt x="86106" y="113417"/>
                </a:lnTo>
                <a:lnTo>
                  <a:pt x="85295" y="11130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" name="object 20"/>
          <p:cNvSpPr/>
          <p:nvPr/>
        </p:nvSpPr>
        <p:spPr>
          <a:xfrm>
            <a:off x="2027569" y="1882206"/>
            <a:ext cx="100875" cy="216863"/>
          </a:xfrm>
          <a:custGeom>
            <a:avLst/>
            <a:gdLst/>
            <a:ahLst/>
            <a:cxnLst/>
            <a:rect l="l" t="t" r="r" b="b"/>
            <a:pathLst>
              <a:path w="100875" h="216863">
                <a:moveTo>
                  <a:pt x="100583" y="0"/>
                </a:moveTo>
                <a:lnTo>
                  <a:pt x="56455" y="5706"/>
                </a:lnTo>
                <a:lnTo>
                  <a:pt x="48906" y="18400"/>
                </a:lnTo>
                <a:lnTo>
                  <a:pt x="43997" y="28914"/>
                </a:lnTo>
                <a:lnTo>
                  <a:pt x="41909" y="37338"/>
                </a:lnTo>
                <a:lnTo>
                  <a:pt x="41525" y="42631"/>
                </a:lnTo>
                <a:lnTo>
                  <a:pt x="42514" y="53286"/>
                </a:lnTo>
                <a:lnTo>
                  <a:pt x="45469" y="66220"/>
                </a:lnTo>
                <a:lnTo>
                  <a:pt x="100875" y="55423"/>
                </a:lnTo>
                <a:lnTo>
                  <a:pt x="96933" y="42560"/>
                </a:lnTo>
                <a:lnTo>
                  <a:pt x="94487" y="32004"/>
                </a:lnTo>
                <a:lnTo>
                  <a:pt x="94432" y="26720"/>
                </a:lnTo>
                <a:lnTo>
                  <a:pt x="96354" y="15063"/>
                </a:lnTo>
                <a:lnTo>
                  <a:pt x="100583" y="0"/>
                </a:lnTo>
                <a:close/>
              </a:path>
              <a:path w="100875" h="216863">
                <a:moveTo>
                  <a:pt x="64769" y="-89915"/>
                </a:moveTo>
                <a:lnTo>
                  <a:pt x="70447" y="-79427"/>
                </a:lnTo>
                <a:lnTo>
                  <a:pt x="76962" y="-64007"/>
                </a:lnTo>
                <a:lnTo>
                  <a:pt x="80771" y="-52577"/>
                </a:lnTo>
                <a:lnTo>
                  <a:pt x="83057" y="-44957"/>
                </a:lnTo>
                <a:lnTo>
                  <a:pt x="82959" y="-39476"/>
                </a:lnTo>
                <a:lnTo>
                  <a:pt x="80137" y="-32471"/>
                </a:lnTo>
                <a:lnTo>
                  <a:pt x="73521" y="-20790"/>
                </a:lnTo>
                <a:lnTo>
                  <a:pt x="63245" y="-4571"/>
                </a:lnTo>
                <a:lnTo>
                  <a:pt x="56455" y="5706"/>
                </a:lnTo>
                <a:lnTo>
                  <a:pt x="100583" y="0"/>
                </a:lnTo>
                <a:lnTo>
                  <a:pt x="103320" y="7298"/>
                </a:lnTo>
                <a:lnTo>
                  <a:pt x="107780" y="19189"/>
                </a:lnTo>
                <a:lnTo>
                  <a:pt x="112239" y="31081"/>
                </a:lnTo>
                <a:lnTo>
                  <a:pt x="116698" y="42972"/>
                </a:lnTo>
                <a:lnTo>
                  <a:pt x="121157" y="54864"/>
                </a:lnTo>
                <a:lnTo>
                  <a:pt x="121956" y="57253"/>
                </a:lnTo>
                <a:lnTo>
                  <a:pt x="126914" y="72284"/>
                </a:lnTo>
                <a:lnTo>
                  <a:pt x="128777" y="80771"/>
                </a:lnTo>
                <a:lnTo>
                  <a:pt x="128777" y="84581"/>
                </a:lnTo>
                <a:lnTo>
                  <a:pt x="127253" y="86868"/>
                </a:lnTo>
                <a:lnTo>
                  <a:pt x="124206" y="89154"/>
                </a:lnTo>
                <a:lnTo>
                  <a:pt x="120395" y="90678"/>
                </a:lnTo>
                <a:lnTo>
                  <a:pt x="117347" y="89916"/>
                </a:lnTo>
                <a:lnTo>
                  <a:pt x="115062" y="86868"/>
                </a:lnTo>
                <a:lnTo>
                  <a:pt x="109134" y="76129"/>
                </a:lnTo>
                <a:lnTo>
                  <a:pt x="102869" y="60960"/>
                </a:lnTo>
                <a:lnTo>
                  <a:pt x="100875" y="55423"/>
                </a:lnTo>
                <a:lnTo>
                  <a:pt x="45469" y="66220"/>
                </a:lnTo>
                <a:lnTo>
                  <a:pt x="50292" y="81534"/>
                </a:lnTo>
                <a:lnTo>
                  <a:pt x="53339" y="89154"/>
                </a:lnTo>
                <a:lnTo>
                  <a:pt x="56387" y="96012"/>
                </a:lnTo>
                <a:lnTo>
                  <a:pt x="58674" y="103632"/>
                </a:lnTo>
                <a:lnTo>
                  <a:pt x="61144" y="110008"/>
                </a:lnTo>
                <a:lnTo>
                  <a:pt x="68144" y="125255"/>
                </a:lnTo>
                <a:lnTo>
                  <a:pt x="75309" y="136894"/>
                </a:lnTo>
                <a:lnTo>
                  <a:pt x="82585" y="144926"/>
                </a:lnTo>
                <a:lnTo>
                  <a:pt x="89915" y="149352"/>
                </a:lnTo>
                <a:lnTo>
                  <a:pt x="96650" y="151558"/>
                </a:lnTo>
                <a:lnTo>
                  <a:pt x="108662" y="151953"/>
                </a:lnTo>
                <a:lnTo>
                  <a:pt x="120395" y="147828"/>
                </a:lnTo>
                <a:lnTo>
                  <a:pt x="127253" y="144018"/>
                </a:lnTo>
                <a:lnTo>
                  <a:pt x="132587" y="137921"/>
                </a:lnTo>
                <a:lnTo>
                  <a:pt x="135636" y="130301"/>
                </a:lnTo>
                <a:lnTo>
                  <a:pt x="136903" y="127716"/>
                </a:lnTo>
                <a:lnTo>
                  <a:pt x="139885" y="116188"/>
                </a:lnTo>
                <a:lnTo>
                  <a:pt x="140207" y="102107"/>
                </a:lnTo>
                <a:lnTo>
                  <a:pt x="140433" y="102726"/>
                </a:lnTo>
                <a:lnTo>
                  <a:pt x="144892" y="114595"/>
                </a:lnTo>
                <a:lnTo>
                  <a:pt x="149351" y="126492"/>
                </a:lnTo>
                <a:lnTo>
                  <a:pt x="156611" y="122408"/>
                </a:lnTo>
                <a:lnTo>
                  <a:pt x="167752" y="116220"/>
                </a:lnTo>
                <a:lnTo>
                  <a:pt x="178830" y="110170"/>
                </a:lnTo>
                <a:lnTo>
                  <a:pt x="189939" y="104211"/>
                </a:lnTo>
                <a:lnTo>
                  <a:pt x="201168" y="98298"/>
                </a:lnTo>
                <a:lnTo>
                  <a:pt x="200019" y="95218"/>
                </a:lnTo>
                <a:lnTo>
                  <a:pt x="195552" y="83262"/>
                </a:lnTo>
                <a:lnTo>
                  <a:pt x="191090" y="71334"/>
                </a:lnTo>
                <a:lnTo>
                  <a:pt x="186634" y="59427"/>
                </a:lnTo>
                <a:lnTo>
                  <a:pt x="182190" y="47536"/>
                </a:lnTo>
                <a:lnTo>
                  <a:pt x="177758" y="35654"/>
                </a:lnTo>
                <a:lnTo>
                  <a:pt x="173344" y="23774"/>
                </a:lnTo>
                <a:lnTo>
                  <a:pt x="168950" y="11890"/>
                </a:lnTo>
                <a:lnTo>
                  <a:pt x="164579" y="-3"/>
                </a:lnTo>
                <a:lnTo>
                  <a:pt x="160234" y="-11915"/>
                </a:lnTo>
                <a:lnTo>
                  <a:pt x="155919" y="-23849"/>
                </a:lnTo>
                <a:lnTo>
                  <a:pt x="151637" y="-35813"/>
                </a:lnTo>
                <a:lnTo>
                  <a:pt x="149318" y="-41904"/>
                </a:lnTo>
                <a:lnTo>
                  <a:pt x="142902" y="-58468"/>
                </a:lnTo>
                <a:lnTo>
                  <a:pt x="137011" y="-73282"/>
                </a:lnTo>
                <a:lnTo>
                  <a:pt x="131656" y="-86370"/>
                </a:lnTo>
                <a:lnTo>
                  <a:pt x="126848" y="-97755"/>
                </a:lnTo>
                <a:lnTo>
                  <a:pt x="122599" y="-107459"/>
                </a:lnTo>
                <a:lnTo>
                  <a:pt x="118920" y="-115506"/>
                </a:lnTo>
                <a:lnTo>
                  <a:pt x="115824" y="-121919"/>
                </a:lnTo>
                <a:lnTo>
                  <a:pt x="107126" y="-134318"/>
                </a:lnTo>
                <a:lnTo>
                  <a:pt x="97541" y="-142526"/>
                </a:lnTo>
                <a:lnTo>
                  <a:pt x="86106" y="-148589"/>
                </a:lnTo>
                <a:lnTo>
                  <a:pt x="76840" y="-150642"/>
                </a:lnTo>
                <a:lnTo>
                  <a:pt x="65513" y="-150309"/>
                </a:lnTo>
                <a:lnTo>
                  <a:pt x="53134" y="-147110"/>
                </a:lnTo>
                <a:lnTo>
                  <a:pt x="39624" y="-140969"/>
                </a:lnTo>
                <a:lnTo>
                  <a:pt x="32589" y="-136543"/>
                </a:lnTo>
                <a:lnTo>
                  <a:pt x="22292" y="-128340"/>
                </a:lnTo>
                <a:lnTo>
                  <a:pt x="13872" y="-118926"/>
                </a:lnTo>
                <a:lnTo>
                  <a:pt x="7619" y="-108203"/>
                </a:lnTo>
                <a:lnTo>
                  <a:pt x="2660" y="-93039"/>
                </a:lnTo>
                <a:lnTo>
                  <a:pt x="354" y="-80740"/>
                </a:lnTo>
                <a:lnTo>
                  <a:pt x="0" y="-68579"/>
                </a:lnTo>
                <a:lnTo>
                  <a:pt x="103" y="-67726"/>
                </a:lnTo>
                <a:lnTo>
                  <a:pt x="1733" y="-57417"/>
                </a:lnTo>
                <a:lnTo>
                  <a:pt x="4329" y="-45741"/>
                </a:lnTo>
                <a:lnTo>
                  <a:pt x="8024" y="-32698"/>
                </a:lnTo>
                <a:lnTo>
                  <a:pt x="12953" y="-18287"/>
                </a:lnTo>
                <a:lnTo>
                  <a:pt x="15239" y="-12191"/>
                </a:lnTo>
                <a:lnTo>
                  <a:pt x="17525" y="-6095"/>
                </a:lnTo>
                <a:lnTo>
                  <a:pt x="19812" y="0"/>
                </a:lnTo>
                <a:lnTo>
                  <a:pt x="25506" y="-3106"/>
                </a:lnTo>
                <a:lnTo>
                  <a:pt x="36656" y="-9187"/>
                </a:lnTo>
                <a:lnTo>
                  <a:pt x="47805" y="-15269"/>
                </a:lnTo>
                <a:lnTo>
                  <a:pt x="58954" y="-21350"/>
                </a:lnTo>
                <a:lnTo>
                  <a:pt x="70103" y="-27431"/>
                </a:lnTo>
                <a:lnTo>
                  <a:pt x="68576" y="-31191"/>
                </a:lnTo>
                <a:lnTo>
                  <a:pt x="64064" y="-43027"/>
                </a:lnTo>
                <a:lnTo>
                  <a:pt x="59436" y="-54863"/>
                </a:lnTo>
                <a:lnTo>
                  <a:pt x="57002" y="-61857"/>
                </a:lnTo>
                <a:lnTo>
                  <a:pt x="52447" y="-75572"/>
                </a:lnTo>
                <a:lnTo>
                  <a:pt x="50292" y="-83819"/>
                </a:lnTo>
                <a:lnTo>
                  <a:pt x="50292" y="-87629"/>
                </a:lnTo>
                <a:lnTo>
                  <a:pt x="51815" y="-90677"/>
                </a:lnTo>
                <a:lnTo>
                  <a:pt x="55625" y="-92201"/>
                </a:lnTo>
                <a:lnTo>
                  <a:pt x="58674" y="-94487"/>
                </a:lnTo>
                <a:lnTo>
                  <a:pt x="61721" y="-93725"/>
                </a:lnTo>
                <a:lnTo>
                  <a:pt x="64769" y="-8991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" name="object 21"/>
          <p:cNvSpPr/>
          <p:nvPr/>
        </p:nvSpPr>
        <p:spPr>
          <a:xfrm>
            <a:off x="2144155" y="1658940"/>
            <a:ext cx="185927" cy="315468"/>
          </a:xfrm>
          <a:custGeom>
            <a:avLst/>
            <a:gdLst/>
            <a:ahLst/>
            <a:cxnLst/>
            <a:rect l="l" t="t" r="r" b="b"/>
            <a:pathLst>
              <a:path w="185927" h="315468">
                <a:moveTo>
                  <a:pt x="78384" y="4485"/>
                </a:moveTo>
                <a:lnTo>
                  <a:pt x="67186" y="10458"/>
                </a:lnTo>
                <a:lnTo>
                  <a:pt x="55988" y="16472"/>
                </a:lnTo>
                <a:lnTo>
                  <a:pt x="44790" y="22509"/>
                </a:lnTo>
                <a:lnTo>
                  <a:pt x="33593" y="28547"/>
                </a:lnTo>
                <a:lnTo>
                  <a:pt x="22395" y="34569"/>
                </a:lnTo>
                <a:lnTo>
                  <a:pt x="11197" y="40553"/>
                </a:lnTo>
                <a:lnTo>
                  <a:pt x="0" y="46482"/>
                </a:lnTo>
                <a:lnTo>
                  <a:pt x="2194" y="52942"/>
                </a:lnTo>
                <a:lnTo>
                  <a:pt x="6427" y="64862"/>
                </a:lnTo>
                <a:lnTo>
                  <a:pt x="10807" y="76710"/>
                </a:lnTo>
                <a:lnTo>
                  <a:pt x="15285" y="88585"/>
                </a:lnTo>
                <a:lnTo>
                  <a:pt x="19811" y="100584"/>
                </a:lnTo>
                <a:lnTo>
                  <a:pt x="22192" y="99172"/>
                </a:lnTo>
                <a:lnTo>
                  <a:pt x="33109" y="93023"/>
                </a:lnTo>
                <a:lnTo>
                  <a:pt x="44299" y="86981"/>
                </a:lnTo>
                <a:lnTo>
                  <a:pt x="55625" y="80772"/>
                </a:lnTo>
                <a:lnTo>
                  <a:pt x="55849" y="82953"/>
                </a:lnTo>
                <a:lnTo>
                  <a:pt x="57139" y="95548"/>
                </a:lnTo>
                <a:lnTo>
                  <a:pt x="58430" y="108162"/>
                </a:lnTo>
                <a:lnTo>
                  <a:pt x="59720" y="120791"/>
                </a:lnTo>
                <a:lnTo>
                  <a:pt x="61010" y="133434"/>
                </a:lnTo>
                <a:lnTo>
                  <a:pt x="62301" y="146085"/>
                </a:lnTo>
                <a:lnTo>
                  <a:pt x="63591" y="158743"/>
                </a:lnTo>
                <a:lnTo>
                  <a:pt x="64881" y="171404"/>
                </a:lnTo>
                <a:lnTo>
                  <a:pt x="66172" y="184064"/>
                </a:lnTo>
                <a:lnTo>
                  <a:pt x="67462" y="196721"/>
                </a:lnTo>
                <a:lnTo>
                  <a:pt x="68752" y="209372"/>
                </a:lnTo>
                <a:lnTo>
                  <a:pt x="70043" y="222012"/>
                </a:lnTo>
                <a:lnTo>
                  <a:pt x="71333" y="234639"/>
                </a:lnTo>
                <a:lnTo>
                  <a:pt x="72623" y="247250"/>
                </a:lnTo>
                <a:lnTo>
                  <a:pt x="73913" y="259842"/>
                </a:lnTo>
                <a:lnTo>
                  <a:pt x="77234" y="267969"/>
                </a:lnTo>
                <a:lnTo>
                  <a:pt x="81893" y="279845"/>
                </a:lnTo>
                <a:lnTo>
                  <a:pt x="86419" y="291780"/>
                </a:lnTo>
                <a:lnTo>
                  <a:pt x="90856" y="303683"/>
                </a:lnTo>
                <a:lnTo>
                  <a:pt x="95250" y="315468"/>
                </a:lnTo>
                <a:lnTo>
                  <a:pt x="107698" y="308873"/>
                </a:lnTo>
                <a:lnTo>
                  <a:pt x="118888" y="302863"/>
                </a:lnTo>
                <a:lnTo>
                  <a:pt x="130045" y="296819"/>
                </a:lnTo>
                <a:lnTo>
                  <a:pt x="141185" y="290759"/>
                </a:lnTo>
                <a:lnTo>
                  <a:pt x="152326" y="284700"/>
                </a:lnTo>
                <a:lnTo>
                  <a:pt x="163486" y="278659"/>
                </a:lnTo>
                <a:lnTo>
                  <a:pt x="174680" y="272653"/>
                </a:lnTo>
                <a:lnTo>
                  <a:pt x="185927" y="266700"/>
                </a:lnTo>
                <a:lnTo>
                  <a:pt x="183746" y="260843"/>
                </a:lnTo>
                <a:lnTo>
                  <a:pt x="179324" y="248794"/>
                </a:lnTo>
                <a:lnTo>
                  <a:pt x="174980" y="236898"/>
                </a:lnTo>
                <a:lnTo>
                  <a:pt x="170611" y="225103"/>
                </a:lnTo>
                <a:lnTo>
                  <a:pt x="166115" y="213360"/>
                </a:lnTo>
                <a:lnTo>
                  <a:pt x="160152" y="216518"/>
                </a:lnTo>
                <a:lnTo>
                  <a:pt x="149124" y="222384"/>
                </a:lnTo>
                <a:lnTo>
                  <a:pt x="137939" y="228409"/>
                </a:lnTo>
                <a:lnTo>
                  <a:pt x="126491" y="234696"/>
                </a:lnTo>
                <a:lnTo>
                  <a:pt x="125275" y="222890"/>
                </a:lnTo>
                <a:lnTo>
                  <a:pt x="123990" y="210258"/>
                </a:lnTo>
                <a:lnTo>
                  <a:pt x="122720" y="197626"/>
                </a:lnTo>
                <a:lnTo>
                  <a:pt x="121458" y="184994"/>
                </a:lnTo>
                <a:lnTo>
                  <a:pt x="120200" y="172362"/>
                </a:lnTo>
                <a:lnTo>
                  <a:pt x="118941" y="159730"/>
                </a:lnTo>
                <a:lnTo>
                  <a:pt x="117675" y="147098"/>
                </a:lnTo>
                <a:lnTo>
                  <a:pt x="116397" y="134466"/>
                </a:lnTo>
                <a:lnTo>
                  <a:pt x="115103" y="121834"/>
                </a:lnTo>
                <a:lnTo>
                  <a:pt x="113787" y="109202"/>
                </a:lnTo>
                <a:lnTo>
                  <a:pt x="112444" y="96570"/>
                </a:lnTo>
                <a:lnTo>
                  <a:pt x="111069" y="83938"/>
                </a:lnTo>
                <a:lnTo>
                  <a:pt x="109657" y="71306"/>
                </a:lnTo>
                <a:lnTo>
                  <a:pt x="108203" y="58674"/>
                </a:lnTo>
                <a:lnTo>
                  <a:pt x="104301" y="47669"/>
                </a:lnTo>
                <a:lnTo>
                  <a:pt x="99928" y="35766"/>
                </a:lnTo>
                <a:lnTo>
                  <a:pt x="95514" y="23905"/>
                </a:lnTo>
                <a:lnTo>
                  <a:pt x="91134" y="12008"/>
                </a:lnTo>
                <a:lnTo>
                  <a:pt x="86867" y="0"/>
                </a:lnTo>
                <a:lnTo>
                  <a:pt x="78384" y="448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" name="object 22"/>
          <p:cNvSpPr/>
          <p:nvPr/>
        </p:nvSpPr>
        <p:spPr>
          <a:xfrm>
            <a:off x="2220355" y="1563690"/>
            <a:ext cx="70865" cy="72390"/>
          </a:xfrm>
          <a:custGeom>
            <a:avLst/>
            <a:gdLst/>
            <a:ahLst/>
            <a:cxnLst/>
            <a:rect l="l" t="t" r="r" b="b"/>
            <a:pathLst>
              <a:path w="70865" h="72390">
                <a:moveTo>
                  <a:pt x="59323" y="11959"/>
                </a:moveTo>
                <a:lnTo>
                  <a:pt x="54863" y="0"/>
                </a:lnTo>
                <a:lnTo>
                  <a:pt x="44668" y="5522"/>
                </a:lnTo>
                <a:lnTo>
                  <a:pt x="33501" y="11571"/>
                </a:lnTo>
                <a:lnTo>
                  <a:pt x="22334" y="17620"/>
                </a:lnTo>
                <a:lnTo>
                  <a:pt x="11167" y="23669"/>
                </a:lnTo>
                <a:lnTo>
                  <a:pt x="0" y="29718"/>
                </a:lnTo>
                <a:lnTo>
                  <a:pt x="2624" y="36786"/>
                </a:lnTo>
                <a:lnTo>
                  <a:pt x="7083" y="48628"/>
                </a:lnTo>
                <a:lnTo>
                  <a:pt x="11542" y="60430"/>
                </a:lnTo>
                <a:lnTo>
                  <a:pt x="16001" y="72390"/>
                </a:lnTo>
                <a:lnTo>
                  <a:pt x="26197" y="66867"/>
                </a:lnTo>
                <a:lnTo>
                  <a:pt x="37364" y="60818"/>
                </a:lnTo>
                <a:lnTo>
                  <a:pt x="48531" y="54769"/>
                </a:lnTo>
                <a:lnTo>
                  <a:pt x="59698" y="48720"/>
                </a:lnTo>
                <a:lnTo>
                  <a:pt x="70865" y="42672"/>
                </a:lnTo>
                <a:lnTo>
                  <a:pt x="68241" y="35603"/>
                </a:lnTo>
                <a:lnTo>
                  <a:pt x="63782" y="23761"/>
                </a:lnTo>
                <a:lnTo>
                  <a:pt x="59323" y="1195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" name="object 23"/>
          <p:cNvSpPr/>
          <p:nvPr/>
        </p:nvSpPr>
        <p:spPr>
          <a:xfrm>
            <a:off x="2242453" y="1622364"/>
            <a:ext cx="154686" cy="296418"/>
          </a:xfrm>
          <a:custGeom>
            <a:avLst/>
            <a:gdLst/>
            <a:ahLst/>
            <a:cxnLst/>
            <a:rect l="l" t="t" r="r" b="b"/>
            <a:pathLst>
              <a:path w="154686" h="296418">
                <a:moveTo>
                  <a:pt x="59887" y="13373"/>
                </a:moveTo>
                <a:lnTo>
                  <a:pt x="54863" y="0"/>
                </a:lnTo>
                <a:lnTo>
                  <a:pt x="44668" y="5522"/>
                </a:lnTo>
                <a:lnTo>
                  <a:pt x="33501" y="11571"/>
                </a:lnTo>
                <a:lnTo>
                  <a:pt x="22334" y="17620"/>
                </a:lnTo>
                <a:lnTo>
                  <a:pt x="11167" y="23669"/>
                </a:lnTo>
                <a:lnTo>
                  <a:pt x="0" y="29718"/>
                </a:lnTo>
                <a:lnTo>
                  <a:pt x="5023" y="43091"/>
                </a:lnTo>
                <a:lnTo>
                  <a:pt x="10037" y="56463"/>
                </a:lnTo>
                <a:lnTo>
                  <a:pt x="15041" y="69834"/>
                </a:lnTo>
                <a:lnTo>
                  <a:pt x="20037" y="83204"/>
                </a:lnTo>
                <a:lnTo>
                  <a:pt x="25026" y="96571"/>
                </a:lnTo>
                <a:lnTo>
                  <a:pt x="30010" y="109936"/>
                </a:lnTo>
                <a:lnTo>
                  <a:pt x="34989" y="123297"/>
                </a:lnTo>
                <a:lnTo>
                  <a:pt x="39965" y="136654"/>
                </a:lnTo>
                <a:lnTo>
                  <a:pt x="44938" y="150006"/>
                </a:lnTo>
                <a:lnTo>
                  <a:pt x="49910" y="163353"/>
                </a:lnTo>
                <a:lnTo>
                  <a:pt x="54883" y="176695"/>
                </a:lnTo>
                <a:lnTo>
                  <a:pt x="59856" y="190030"/>
                </a:lnTo>
                <a:lnTo>
                  <a:pt x="64832" y="203359"/>
                </a:lnTo>
                <a:lnTo>
                  <a:pt x="69811" y="216680"/>
                </a:lnTo>
                <a:lnTo>
                  <a:pt x="74795" y="229993"/>
                </a:lnTo>
                <a:lnTo>
                  <a:pt x="79784" y="243297"/>
                </a:lnTo>
                <a:lnTo>
                  <a:pt x="84780" y="256592"/>
                </a:lnTo>
                <a:lnTo>
                  <a:pt x="89784" y="269878"/>
                </a:lnTo>
                <a:lnTo>
                  <a:pt x="94798" y="283153"/>
                </a:lnTo>
                <a:lnTo>
                  <a:pt x="99822" y="296418"/>
                </a:lnTo>
                <a:lnTo>
                  <a:pt x="110017" y="290895"/>
                </a:lnTo>
                <a:lnTo>
                  <a:pt x="121184" y="284846"/>
                </a:lnTo>
                <a:lnTo>
                  <a:pt x="132351" y="278797"/>
                </a:lnTo>
                <a:lnTo>
                  <a:pt x="143518" y="272748"/>
                </a:lnTo>
                <a:lnTo>
                  <a:pt x="154686" y="266700"/>
                </a:lnTo>
                <a:lnTo>
                  <a:pt x="149662" y="253435"/>
                </a:lnTo>
                <a:lnTo>
                  <a:pt x="144648" y="240160"/>
                </a:lnTo>
                <a:lnTo>
                  <a:pt x="139644" y="226874"/>
                </a:lnTo>
                <a:lnTo>
                  <a:pt x="134648" y="213579"/>
                </a:lnTo>
                <a:lnTo>
                  <a:pt x="129659" y="200275"/>
                </a:lnTo>
                <a:lnTo>
                  <a:pt x="124675" y="186962"/>
                </a:lnTo>
                <a:lnTo>
                  <a:pt x="119696" y="173641"/>
                </a:lnTo>
                <a:lnTo>
                  <a:pt x="114720" y="160312"/>
                </a:lnTo>
                <a:lnTo>
                  <a:pt x="109747" y="146977"/>
                </a:lnTo>
                <a:lnTo>
                  <a:pt x="104774" y="133635"/>
                </a:lnTo>
                <a:lnTo>
                  <a:pt x="99802" y="120288"/>
                </a:lnTo>
                <a:lnTo>
                  <a:pt x="94829" y="106936"/>
                </a:lnTo>
                <a:lnTo>
                  <a:pt x="89853" y="93579"/>
                </a:lnTo>
                <a:lnTo>
                  <a:pt x="84874" y="80218"/>
                </a:lnTo>
                <a:lnTo>
                  <a:pt x="79890" y="66853"/>
                </a:lnTo>
                <a:lnTo>
                  <a:pt x="74901" y="53486"/>
                </a:lnTo>
                <a:lnTo>
                  <a:pt x="69905" y="40116"/>
                </a:lnTo>
                <a:lnTo>
                  <a:pt x="64901" y="26745"/>
                </a:lnTo>
                <a:lnTo>
                  <a:pt x="59887" y="1337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" name="object 24"/>
          <p:cNvSpPr/>
          <p:nvPr/>
        </p:nvSpPr>
        <p:spPr>
          <a:xfrm>
            <a:off x="2335043" y="1623888"/>
            <a:ext cx="181140" cy="93776"/>
          </a:xfrm>
          <a:custGeom>
            <a:avLst/>
            <a:gdLst/>
            <a:ahLst/>
            <a:cxnLst/>
            <a:rect l="l" t="t" r="r" b="b"/>
            <a:pathLst>
              <a:path w="181140" h="93776">
                <a:moveTo>
                  <a:pt x="52952" y="6858"/>
                </a:moveTo>
                <a:lnTo>
                  <a:pt x="52190" y="3048"/>
                </a:lnTo>
                <a:lnTo>
                  <a:pt x="53714" y="0"/>
                </a:lnTo>
                <a:lnTo>
                  <a:pt x="1483" y="2107"/>
                </a:lnTo>
                <a:lnTo>
                  <a:pt x="0" y="14584"/>
                </a:lnTo>
                <a:lnTo>
                  <a:pt x="374" y="27432"/>
                </a:lnTo>
                <a:lnTo>
                  <a:pt x="2080" y="37388"/>
                </a:lnTo>
                <a:lnTo>
                  <a:pt x="60572" y="34290"/>
                </a:lnTo>
                <a:lnTo>
                  <a:pt x="59148" y="30011"/>
                </a:lnTo>
                <a:lnTo>
                  <a:pt x="54636" y="15705"/>
                </a:lnTo>
                <a:lnTo>
                  <a:pt x="52952" y="6858"/>
                </a:lnTo>
                <a:close/>
              </a:path>
              <a:path w="181140" h="93776">
                <a:moveTo>
                  <a:pt x="71240" y="-56387"/>
                </a:moveTo>
                <a:lnTo>
                  <a:pt x="62457" y="-56173"/>
                </a:lnTo>
                <a:lnTo>
                  <a:pt x="50468" y="-53406"/>
                </a:lnTo>
                <a:lnTo>
                  <a:pt x="37712" y="-48005"/>
                </a:lnTo>
                <a:lnTo>
                  <a:pt x="31980" y="-44678"/>
                </a:lnTo>
                <a:lnTo>
                  <a:pt x="21662" y="-36630"/>
                </a:lnTo>
                <a:lnTo>
                  <a:pt x="13449" y="-27071"/>
                </a:lnTo>
                <a:lnTo>
                  <a:pt x="7232" y="-16001"/>
                </a:lnTo>
                <a:lnTo>
                  <a:pt x="4824" y="-9997"/>
                </a:lnTo>
                <a:lnTo>
                  <a:pt x="1483" y="2107"/>
                </a:lnTo>
                <a:lnTo>
                  <a:pt x="53714" y="0"/>
                </a:lnTo>
                <a:lnTo>
                  <a:pt x="56762" y="-1523"/>
                </a:lnTo>
                <a:lnTo>
                  <a:pt x="60572" y="-3047"/>
                </a:lnTo>
                <a:lnTo>
                  <a:pt x="62858" y="-2285"/>
                </a:lnTo>
                <a:lnTo>
                  <a:pt x="65725" y="1008"/>
                </a:lnTo>
                <a:lnTo>
                  <a:pt x="70183" y="10177"/>
                </a:lnTo>
                <a:lnTo>
                  <a:pt x="76574" y="25146"/>
                </a:lnTo>
                <a:lnTo>
                  <a:pt x="78185" y="29495"/>
                </a:lnTo>
                <a:lnTo>
                  <a:pt x="82596" y="41405"/>
                </a:lnTo>
                <a:lnTo>
                  <a:pt x="87007" y="53314"/>
                </a:lnTo>
                <a:lnTo>
                  <a:pt x="91418" y="65224"/>
                </a:lnTo>
                <a:lnTo>
                  <a:pt x="95829" y="77133"/>
                </a:lnTo>
                <a:lnTo>
                  <a:pt x="100240" y="89042"/>
                </a:lnTo>
                <a:lnTo>
                  <a:pt x="104650" y="100952"/>
                </a:lnTo>
                <a:lnTo>
                  <a:pt x="109061" y="112861"/>
                </a:lnTo>
                <a:lnTo>
                  <a:pt x="113472" y="124771"/>
                </a:lnTo>
                <a:lnTo>
                  <a:pt x="117883" y="136680"/>
                </a:lnTo>
                <a:lnTo>
                  <a:pt x="122294" y="148590"/>
                </a:lnTo>
                <a:lnTo>
                  <a:pt x="126104" y="160020"/>
                </a:lnTo>
                <a:lnTo>
                  <a:pt x="129152" y="167640"/>
                </a:lnTo>
                <a:lnTo>
                  <a:pt x="129152" y="176022"/>
                </a:lnTo>
                <a:lnTo>
                  <a:pt x="127628" y="179070"/>
                </a:lnTo>
                <a:lnTo>
                  <a:pt x="124580" y="180594"/>
                </a:lnTo>
                <a:lnTo>
                  <a:pt x="121532" y="182118"/>
                </a:lnTo>
                <a:lnTo>
                  <a:pt x="118484" y="181356"/>
                </a:lnTo>
                <a:lnTo>
                  <a:pt x="116198" y="178308"/>
                </a:lnTo>
                <a:lnTo>
                  <a:pt x="111612" y="169404"/>
                </a:lnTo>
                <a:lnTo>
                  <a:pt x="105530" y="154686"/>
                </a:lnTo>
                <a:lnTo>
                  <a:pt x="105017" y="153256"/>
                </a:lnTo>
                <a:lnTo>
                  <a:pt x="100698" y="141284"/>
                </a:lnTo>
                <a:lnTo>
                  <a:pt x="96340" y="129317"/>
                </a:lnTo>
                <a:lnTo>
                  <a:pt x="91946" y="117360"/>
                </a:lnTo>
                <a:lnTo>
                  <a:pt x="87521" y="105416"/>
                </a:lnTo>
                <a:lnTo>
                  <a:pt x="83070" y="93490"/>
                </a:lnTo>
                <a:lnTo>
                  <a:pt x="78597" y="81587"/>
                </a:lnTo>
                <a:lnTo>
                  <a:pt x="74106" y="69711"/>
                </a:lnTo>
                <a:lnTo>
                  <a:pt x="69602" y="57867"/>
                </a:lnTo>
                <a:lnTo>
                  <a:pt x="65089" y="46058"/>
                </a:lnTo>
                <a:lnTo>
                  <a:pt x="60572" y="34290"/>
                </a:lnTo>
                <a:lnTo>
                  <a:pt x="2080" y="37388"/>
                </a:lnTo>
                <a:lnTo>
                  <a:pt x="4591" y="48626"/>
                </a:lnTo>
                <a:lnTo>
                  <a:pt x="7913" y="60897"/>
                </a:lnTo>
                <a:lnTo>
                  <a:pt x="12083" y="74164"/>
                </a:lnTo>
                <a:lnTo>
                  <a:pt x="17138" y="88392"/>
                </a:lnTo>
                <a:lnTo>
                  <a:pt x="20424" y="97353"/>
                </a:lnTo>
                <a:lnTo>
                  <a:pt x="24796" y="109277"/>
                </a:lnTo>
                <a:lnTo>
                  <a:pt x="29168" y="121200"/>
                </a:lnTo>
                <a:lnTo>
                  <a:pt x="33540" y="133124"/>
                </a:lnTo>
                <a:lnTo>
                  <a:pt x="37912" y="145048"/>
                </a:lnTo>
                <a:lnTo>
                  <a:pt x="42284" y="156972"/>
                </a:lnTo>
                <a:lnTo>
                  <a:pt x="49878" y="175594"/>
                </a:lnTo>
                <a:lnTo>
                  <a:pt x="55159" y="187847"/>
                </a:lnTo>
                <a:lnTo>
                  <a:pt x="59955" y="198110"/>
                </a:lnTo>
                <a:lnTo>
                  <a:pt x="64382" y="206502"/>
                </a:lnTo>
                <a:lnTo>
                  <a:pt x="67923" y="211949"/>
                </a:lnTo>
                <a:lnTo>
                  <a:pt x="76064" y="222235"/>
                </a:lnTo>
                <a:lnTo>
                  <a:pt x="84956" y="230124"/>
                </a:lnTo>
                <a:lnTo>
                  <a:pt x="98028" y="236508"/>
                </a:lnTo>
                <a:lnTo>
                  <a:pt x="110864" y="237744"/>
                </a:lnTo>
                <a:lnTo>
                  <a:pt x="118346" y="236737"/>
                </a:lnTo>
                <a:lnTo>
                  <a:pt x="130283" y="233282"/>
                </a:lnTo>
                <a:lnTo>
                  <a:pt x="142868" y="227076"/>
                </a:lnTo>
                <a:lnTo>
                  <a:pt x="150569" y="222579"/>
                </a:lnTo>
                <a:lnTo>
                  <a:pt x="160427" y="214533"/>
                </a:lnTo>
                <a:lnTo>
                  <a:pt x="168776" y="204978"/>
                </a:lnTo>
                <a:lnTo>
                  <a:pt x="172958" y="197757"/>
                </a:lnTo>
                <a:lnTo>
                  <a:pt x="177540" y="186004"/>
                </a:lnTo>
                <a:lnTo>
                  <a:pt x="180206" y="172974"/>
                </a:lnTo>
                <a:lnTo>
                  <a:pt x="181140" y="161449"/>
                </a:lnTo>
                <a:lnTo>
                  <a:pt x="180809" y="148661"/>
                </a:lnTo>
                <a:lnTo>
                  <a:pt x="178682" y="136398"/>
                </a:lnTo>
                <a:lnTo>
                  <a:pt x="175201" y="122361"/>
                </a:lnTo>
                <a:lnTo>
                  <a:pt x="171516" y="110687"/>
                </a:lnTo>
                <a:lnTo>
                  <a:pt x="166817" y="97315"/>
                </a:lnTo>
                <a:lnTo>
                  <a:pt x="161156" y="82296"/>
                </a:lnTo>
                <a:lnTo>
                  <a:pt x="159118" y="76450"/>
                </a:lnTo>
                <a:lnTo>
                  <a:pt x="154830" y="64485"/>
                </a:lnTo>
                <a:lnTo>
                  <a:pt x="150472" y="52588"/>
                </a:lnTo>
                <a:lnTo>
                  <a:pt x="146099" y="40706"/>
                </a:lnTo>
                <a:lnTo>
                  <a:pt x="141768" y="28783"/>
                </a:lnTo>
                <a:lnTo>
                  <a:pt x="137534" y="16764"/>
                </a:lnTo>
                <a:lnTo>
                  <a:pt x="134125" y="8348"/>
                </a:lnTo>
                <a:lnTo>
                  <a:pt x="128438" y="-5107"/>
                </a:lnTo>
                <a:lnTo>
                  <a:pt x="123478" y="-16018"/>
                </a:lnTo>
                <a:lnTo>
                  <a:pt x="119246" y="-24383"/>
                </a:lnTo>
                <a:lnTo>
                  <a:pt x="117131" y="-27520"/>
                </a:lnTo>
                <a:lnTo>
                  <a:pt x="108907" y="-37244"/>
                </a:lnTo>
                <a:lnTo>
                  <a:pt x="99434" y="-45719"/>
                </a:lnTo>
                <a:lnTo>
                  <a:pt x="95416" y="-48425"/>
                </a:lnTo>
                <a:lnTo>
                  <a:pt x="83969" y="-53858"/>
                </a:lnTo>
                <a:lnTo>
                  <a:pt x="71240" y="-56387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" name="object 25"/>
          <p:cNvSpPr/>
          <p:nvPr/>
        </p:nvSpPr>
        <p:spPr>
          <a:xfrm>
            <a:off x="2455051" y="1481556"/>
            <a:ext cx="222504" cy="322926"/>
          </a:xfrm>
          <a:custGeom>
            <a:avLst/>
            <a:gdLst/>
            <a:ahLst/>
            <a:cxnLst/>
            <a:rect l="l" t="t" r="r" b="b"/>
            <a:pathLst>
              <a:path w="222504" h="322926">
                <a:moveTo>
                  <a:pt x="58126" y="38556"/>
                </a:moveTo>
                <a:lnTo>
                  <a:pt x="54102" y="26508"/>
                </a:lnTo>
                <a:lnTo>
                  <a:pt x="44389" y="31768"/>
                </a:lnTo>
                <a:lnTo>
                  <a:pt x="33139" y="37882"/>
                </a:lnTo>
                <a:lnTo>
                  <a:pt x="21965" y="43997"/>
                </a:lnTo>
                <a:lnTo>
                  <a:pt x="10906" y="50111"/>
                </a:lnTo>
                <a:lnTo>
                  <a:pt x="0" y="56226"/>
                </a:lnTo>
                <a:lnTo>
                  <a:pt x="4920" y="69490"/>
                </a:lnTo>
                <a:lnTo>
                  <a:pt x="9851" y="82765"/>
                </a:lnTo>
                <a:lnTo>
                  <a:pt x="14790" y="96051"/>
                </a:lnTo>
                <a:lnTo>
                  <a:pt x="19738" y="109346"/>
                </a:lnTo>
                <a:lnTo>
                  <a:pt x="24693" y="122651"/>
                </a:lnTo>
                <a:lnTo>
                  <a:pt x="29653" y="135964"/>
                </a:lnTo>
                <a:lnTo>
                  <a:pt x="34618" y="149285"/>
                </a:lnTo>
                <a:lnTo>
                  <a:pt x="39587" y="162613"/>
                </a:lnTo>
                <a:lnTo>
                  <a:pt x="44558" y="175948"/>
                </a:lnTo>
                <a:lnTo>
                  <a:pt x="49529" y="189290"/>
                </a:lnTo>
                <a:lnTo>
                  <a:pt x="54501" y="202637"/>
                </a:lnTo>
                <a:lnTo>
                  <a:pt x="59472" y="215990"/>
                </a:lnTo>
                <a:lnTo>
                  <a:pt x="64441" y="229347"/>
                </a:lnTo>
                <a:lnTo>
                  <a:pt x="69406" y="242708"/>
                </a:lnTo>
                <a:lnTo>
                  <a:pt x="74366" y="256072"/>
                </a:lnTo>
                <a:lnTo>
                  <a:pt x="79321" y="269439"/>
                </a:lnTo>
                <a:lnTo>
                  <a:pt x="84269" y="282809"/>
                </a:lnTo>
                <a:lnTo>
                  <a:pt x="89208" y="296180"/>
                </a:lnTo>
                <a:lnTo>
                  <a:pt x="94139" y="309553"/>
                </a:lnTo>
                <a:lnTo>
                  <a:pt x="99060" y="322926"/>
                </a:lnTo>
                <a:lnTo>
                  <a:pt x="107945" y="318085"/>
                </a:lnTo>
                <a:lnTo>
                  <a:pt x="119205" y="311902"/>
                </a:lnTo>
                <a:lnTo>
                  <a:pt x="130340" y="305794"/>
                </a:lnTo>
                <a:lnTo>
                  <a:pt x="141391" y="299803"/>
                </a:lnTo>
                <a:lnTo>
                  <a:pt x="152400" y="293970"/>
                </a:lnTo>
                <a:lnTo>
                  <a:pt x="151662" y="291962"/>
                </a:lnTo>
                <a:lnTo>
                  <a:pt x="147279" y="280056"/>
                </a:lnTo>
                <a:lnTo>
                  <a:pt x="142879" y="268151"/>
                </a:lnTo>
                <a:lnTo>
                  <a:pt x="138465" y="256245"/>
                </a:lnTo>
                <a:lnTo>
                  <a:pt x="134040" y="244339"/>
                </a:lnTo>
                <a:lnTo>
                  <a:pt x="129605" y="232433"/>
                </a:lnTo>
                <a:lnTo>
                  <a:pt x="125164" y="220527"/>
                </a:lnTo>
                <a:lnTo>
                  <a:pt x="120720" y="208622"/>
                </a:lnTo>
                <a:lnTo>
                  <a:pt x="116274" y="196716"/>
                </a:lnTo>
                <a:lnTo>
                  <a:pt x="111830" y="184810"/>
                </a:lnTo>
                <a:lnTo>
                  <a:pt x="107390" y="172904"/>
                </a:lnTo>
                <a:lnTo>
                  <a:pt x="102956" y="160999"/>
                </a:lnTo>
                <a:lnTo>
                  <a:pt x="98533" y="149093"/>
                </a:lnTo>
                <a:lnTo>
                  <a:pt x="94121" y="137187"/>
                </a:lnTo>
                <a:lnTo>
                  <a:pt x="89723" y="125281"/>
                </a:lnTo>
                <a:lnTo>
                  <a:pt x="85344" y="113376"/>
                </a:lnTo>
                <a:lnTo>
                  <a:pt x="84282" y="110594"/>
                </a:lnTo>
                <a:lnTo>
                  <a:pt x="78485" y="94457"/>
                </a:lnTo>
                <a:lnTo>
                  <a:pt x="74823" y="82635"/>
                </a:lnTo>
                <a:lnTo>
                  <a:pt x="73152" y="75276"/>
                </a:lnTo>
                <a:lnTo>
                  <a:pt x="72390" y="70704"/>
                </a:lnTo>
                <a:lnTo>
                  <a:pt x="73914" y="66894"/>
                </a:lnTo>
                <a:lnTo>
                  <a:pt x="77724" y="64608"/>
                </a:lnTo>
                <a:lnTo>
                  <a:pt x="80772" y="63084"/>
                </a:lnTo>
                <a:lnTo>
                  <a:pt x="83820" y="63846"/>
                </a:lnTo>
                <a:lnTo>
                  <a:pt x="86106" y="67656"/>
                </a:lnTo>
                <a:lnTo>
                  <a:pt x="88616" y="72267"/>
                </a:lnTo>
                <a:lnTo>
                  <a:pt x="93342" y="83505"/>
                </a:lnTo>
                <a:lnTo>
                  <a:pt x="99822" y="100422"/>
                </a:lnTo>
                <a:lnTo>
                  <a:pt x="102090" y="106538"/>
                </a:lnTo>
                <a:lnTo>
                  <a:pt x="106529" y="118457"/>
                </a:lnTo>
                <a:lnTo>
                  <a:pt x="110983" y="130360"/>
                </a:lnTo>
                <a:lnTo>
                  <a:pt x="115450" y="142251"/>
                </a:lnTo>
                <a:lnTo>
                  <a:pt x="119927" y="154131"/>
                </a:lnTo>
                <a:lnTo>
                  <a:pt x="124413" y="166003"/>
                </a:lnTo>
                <a:lnTo>
                  <a:pt x="128903" y="177869"/>
                </a:lnTo>
                <a:lnTo>
                  <a:pt x="133397" y="189733"/>
                </a:lnTo>
                <a:lnTo>
                  <a:pt x="137892" y="201596"/>
                </a:lnTo>
                <a:lnTo>
                  <a:pt x="142384" y="213461"/>
                </a:lnTo>
                <a:lnTo>
                  <a:pt x="146872" y="225330"/>
                </a:lnTo>
                <a:lnTo>
                  <a:pt x="151354" y="237206"/>
                </a:lnTo>
                <a:lnTo>
                  <a:pt x="155826" y="249091"/>
                </a:lnTo>
                <a:lnTo>
                  <a:pt x="160287" y="260987"/>
                </a:lnTo>
                <a:lnTo>
                  <a:pt x="164733" y="272898"/>
                </a:lnTo>
                <a:lnTo>
                  <a:pt x="169164" y="284826"/>
                </a:lnTo>
                <a:lnTo>
                  <a:pt x="177737" y="280297"/>
                </a:lnTo>
                <a:lnTo>
                  <a:pt x="188775" y="274337"/>
                </a:lnTo>
                <a:lnTo>
                  <a:pt x="199887" y="268251"/>
                </a:lnTo>
                <a:lnTo>
                  <a:pt x="211116" y="262081"/>
                </a:lnTo>
                <a:lnTo>
                  <a:pt x="222504" y="255870"/>
                </a:lnTo>
                <a:lnTo>
                  <a:pt x="219339" y="247584"/>
                </a:lnTo>
                <a:lnTo>
                  <a:pt x="214846" y="235770"/>
                </a:lnTo>
                <a:lnTo>
                  <a:pt x="210368" y="223940"/>
                </a:lnTo>
                <a:lnTo>
                  <a:pt x="205902" y="212094"/>
                </a:lnTo>
                <a:lnTo>
                  <a:pt x="201446" y="200235"/>
                </a:lnTo>
                <a:lnTo>
                  <a:pt x="196997" y="188362"/>
                </a:lnTo>
                <a:lnTo>
                  <a:pt x="192553" y="176477"/>
                </a:lnTo>
                <a:lnTo>
                  <a:pt x="188113" y="164582"/>
                </a:lnTo>
                <a:lnTo>
                  <a:pt x="183672" y="152677"/>
                </a:lnTo>
                <a:lnTo>
                  <a:pt x="179229" y="140765"/>
                </a:lnTo>
                <a:lnTo>
                  <a:pt x="174782" y="128845"/>
                </a:lnTo>
                <a:lnTo>
                  <a:pt x="170329" y="116919"/>
                </a:lnTo>
                <a:lnTo>
                  <a:pt x="165866" y="104988"/>
                </a:lnTo>
                <a:lnTo>
                  <a:pt x="161392" y="93054"/>
                </a:lnTo>
                <a:lnTo>
                  <a:pt x="156904" y="81117"/>
                </a:lnTo>
                <a:lnTo>
                  <a:pt x="152400" y="69180"/>
                </a:lnTo>
                <a:lnTo>
                  <a:pt x="151261" y="65991"/>
                </a:lnTo>
                <a:lnTo>
                  <a:pt x="145604" y="50865"/>
                </a:lnTo>
                <a:lnTo>
                  <a:pt x="140393" y="38268"/>
                </a:lnTo>
                <a:lnTo>
                  <a:pt x="135567" y="28138"/>
                </a:lnTo>
                <a:lnTo>
                  <a:pt x="131064" y="20412"/>
                </a:lnTo>
                <a:lnTo>
                  <a:pt x="121432" y="8459"/>
                </a:lnTo>
                <a:lnTo>
                  <a:pt x="111252" y="2124"/>
                </a:lnTo>
                <a:lnTo>
                  <a:pt x="108530" y="1056"/>
                </a:lnTo>
                <a:lnTo>
                  <a:pt x="96759" y="0"/>
                </a:lnTo>
                <a:lnTo>
                  <a:pt x="84582" y="4410"/>
                </a:lnTo>
                <a:lnTo>
                  <a:pt x="77724" y="8220"/>
                </a:lnTo>
                <a:lnTo>
                  <a:pt x="71628" y="13554"/>
                </a:lnTo>
                <a:lnTo>
                  <a:pt x="68580" y="21936"/>
                </a:lnTo>
                <a:lnTo>
                  <a:pt x="66844" y="26149"/>
                </a:lnTo>
                <a:lnTo>
                  <a:pt x="63629" y="38100"/>
                </a:lnTo>
                <a:lnTo>
                  <a:pt x="62484" y="51654"/>
                </a:lnTo>
                <a:lnTo>
                  <a:pt x="62106" y="50604"/>
                </a:lnTo>
                <a:lnTo>
                  <a:pt x="58126" y="3855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" name="object 26"/>
          <p:cNvSpPr/>
          <p:nvPr/>
        </p:nvSpPr>
        <p:spPr>
          <a:xfrm>
            <a:off x="2612639" y="1565977"/>
            <a:ext cx="100973" cy="217222"/>
          </a:xfrm>
          <a:custGeom>
            <a:avLst/>
            <a:gdLst/>
            <a:ahLst/>
            <a:cxnLst/>
            <a:rect l="l" t="t" r="r" b="b"/>
            <a:pathLst>
              <a:path w="100973" h="217222">
                <a:moveTo>
                  <a:pt x="99968" y="0"/>
                </a:moveTo>
                <a:lnTo>
                  <a:pt x="55906" y="5421"/>
                </a:lnTo>
                <a:lnTo>
                  <a:pt x="48551" y="18094"/>
                </a:lnTo>
                <a:lnTo>
                  <a:pt x="43711" y="28793"/>
                </a:lnTo>
                <a:lnTo>
                  <a:pt x="41294" y="37337"/>
                </a:lnTo>
                <a:lnTo>
                  <a:pt x="40913" y="42754"/>
                </a:lnTo>
                <a:lnTo>
                  <a:pt x="41983" y="53387"/>
                </a:lnTo>
                <a:lnTo>
                  <a:pt x="45158" y="66281"/>
                </a:lnTo>
                <a:lnTo>
                  <a:pt x="100973" y="55375"/>
                </a:lnTo>
                <a:lnTo>
                  <a:pt x="96757" y="42237"/>
                </a:lnTo>
                <a:lnTo>
                  <a:pt x="94634" y="32003"/>
                </a:lnTo>
                <a:lnTo>
                  <a:pt x="94169" y="26609"/>
                </a:lnTo>
                <a:lnTo>
                  <a:pt x="95799" y="14989"/>
                </a:lnTo>
                <a:lnTo>
                  <a:pt x="99968" y="0"/>
                </a:lnTo>
                <a:close/>
              </a:path>
              <a:path w="100973" h="217222">
                <a:moveTo>
                  <a:pt x="64154" y="-89916"/>
                </a:moveTo>
                <a:lnTo>
                  <a:pt x="65217" y="-88652"/>
                </a:lnTo>
                <a:lnTo>
                  <a:pt x="70081" y="-79427"/>
                </a:lnTo>
                <a:lnTo>
                  <a:pt x="76346" y="-64008"/>
                </a:lnTo>
                <a:lnTo>
                  <a:pt x="80918" y="-52578"/>
                </a:lnTo>
                <a:lnTo>
                  <a:pt x="82442" y="-44958"/>
                </a:lnTo>
                <a:lnTo>
                  <a:pt x="83204" y="-41148"/>
                </a:lnTo>
                <a:lnTo>
                  <a:pt x="79998" y="-32171"/>
                </a:lnTo>
                <a:lnTo>
                  <a:pt x="73198" y="-20465"/>
                </a:lnTo>
                <a:lnTo>
                  <a:pt x="62630" y="-4572"/>
                </a:lnTo>
                <a:lnTo>
                  <a:pt x="55906" y="5421"/>
                </a:lnTo>
                <a:lnTo>
                  <a:pt x="99968" y="0"/>
                </a:lnTo>
                <a:lnTo>
                  <a:pt x="102705" y="7298"/>
                </a:lnTo>
                <a:lnTo>
                  <a:pt x="107164" y="19189"/>
                </a:lnTo>
                <a:lnTo>
                  <a:pt x="111623" y="31081"/>
                </a:lnTo>
                <a:lnTo>
                  <a:pt x="116083" y="42972"/>
                </a:lnTo>
                <a:lnTo>
                  <a:pt x="120542" y="54863"/>
                </a:lnTo>
                <a:lnTo>
                  <a:pt x="121065" y="56216"/>
                </a:lnTo>
                <a:lnTo>
                  <a:pt x="126474" y="71851"/>
                </a:lnTo>
                <a:lnTo>
                  <a:pt x="128162" y="80009"/>
                </a:lnTo>
                <a:lnTo>
                  <a:pt x="128924" y="83819"/>
                </a:lnTo>
                <a:lnTo>
                  <a:pt x="127400" y="86867"/>
                </a:lnTo>
                <a:lnTo>
                  <a:pt x="123590" y="88391"/>
                </a:lnTo>
                <a:lnTo>
                  <a:pt x="119780" y="90677"/>
                </a:lnTo>
                <a:lnTo>
                  <a:pt x="117494" y="89915"/>
                </a:lnTo>
                <a:lnTo>
                  <a:pt x="114446" y="86867"/>
                </a:lnTo>
                <a:lnTo>
                  <a:pt x="113669" y="85544"/>
                </a:lnTo>
                <a:lnTo>
                  <a:pt x="108961" y="76264"/>
                </a:lnTo>
                <a:lnTo>
                  <a:pt x="103016" y="60959"/>
                </a:lnTo>
                <a:lnTo>
                  <a:pt x="100973" y="55375"/>
                </a:lnTo>
                <a:lnTo>
                  <a:pt x="45158" y="66281"/>
                </a:lnTo>
                <a:lnTo>
                  <a:pt x="50438" y="81533"/>
                </a:lnTo>
                <a:lnTo>
                  <a:pt x="52724" y="89153"/>
                </a:lnTo>
                <a:lnTo>
                  <a:pt x="55772" y="96011"/>
                </a:lnTo>
                <a:lnTo>
                  <a:pt x="58820" y="103631"/>
                </a:lnTo>
                <a:lnTo>
                  <a:pt x="61290" y="110008"/>
                </a:lnTo>
                <a:lnTo>
                  <a:pt x="68290" y="125255"/>
                </a:lnTo>
                <a:lnTo>
                  <a:pt x="75455" y="136894"/>
                </a:lnTo>
                <a:lnTo>
                  <a:pt x="82731" y="144926"/>
                </a:lnTo>
                <a:lnTo>
                  <a:pt x="90062" y="149351"/>
                </a:lnTo>
                <a:lnTo>
                  <a:pt x="95845" y="150989"/>
                </a:lnTo>
                <a:lnTo>
                  <a:pt x="108194" y="151471"/>
                </a:lnTo>
                <a:lnTo>
                  <a:pt x="119780" y="147827"/>
                </a:lnTo>
                <a:lnTo>
                  <a:pt x="126638" y="144017"/>
                </a:lnTo>
                <a:lnTo>
                  <a:pt x="131972" y="137921"/>
                </a:lnTo>
                <a:lnTo>
                  <a:pt x="135782" y="130301"/>
                </a:lnTo>
                <a:lnTo>
                  <a:pt x="136738" y="127713"/>
                </a:lnTo>
                <a:lnTo>
                  <a:pt x="139450" y="116065"/>
                </a:lnTo>
                <a:lnTo>
                  <a:pt x="140354" y="102107"/>
                </a:lnTo>
                <a:lnTo>
                  <a:pt x="143402" y="110489"/>
                </a:lnTo>
                <a:lnTo>
                  <a:pt x="146450" y="118109"/>
                </a:lnTo>
                <a:lnTo>
                  <a:pt x="148736" y="125729"/>
                </a:lnTo>
                <a:lnTo>
                  <a:pt x="155755" y="122066"/>
                </a:lnTo>
                <a:lnTo>
                  <a:pt x="167114" y="116124"/>
                </a:lnTo>
                <a:lnTo>
                  <a:pt x="178397" y="110182"/>
                </a:lnTo>
                <a:lnTo>
                  <a:pt x="189558" y="104240"/>
                </a:lnTo>
                <a:lnTo>
                  <a:pt x="200552" y="98297"/>
                </a:lnTo>
                <a:lnTo>
                  <a:pt x="199454" y="95216"/>
                </a:lnTo>
                <a:lnTo>
                  <a:pt x="195163" y="83236"/>
                </a:lnTo>
                <a:lnTo>
                  <a:pt x="190841" y="71260"/>
                </a:lnTo>
                <a:lnTo>
                  <a:pt x="186489" y="59291"/>
                </a:lnTo>
                <a:lnTo>
                  <a:pt x="182112" y="47333"/>
                </a:lnTo>
                <a:lnTo>
                  <a:pt x="177712" y="35388"/>
                </a:lnTo>
                <a:lnTo>
                  <a:pt x="173293" y="23460"/>
                </a:lnTo>
                <a:lnTo>
                  <a:pt x="168858" y="11552"/>
                </a:lnTo>
                <a:lnTo>
                  <a:pt x="164410" y="-331"/>
                </a:lnTo>
                <a:lnTo>
                  <a:pt x="159953" y="-12189"/>
                </a:lnTo>
                <a:lnTo>
                  <a:pt x="155489" y="-24018"/>
                </a:lnTo>
                <a:lnTo>
                  <a:pt x="151022" y="-35814"/>
                </a:lnTo>
                <a:lnTo>
                  <a:pt x="142467" y="-58174"/>
                </a:lnTo>
                <a:lnTo>
                  <a:pt x="136665" y="-73065"/>
                </a:lnTo>
                <a:lnTo>
                  <a:pt x="131432" y="-86218"/>
                </a:lnTo>
                <a:lnTo>
                  <a:pt x="126758" y="-97656"/>
                </a:lnTo>
                <a:lnTo>
                  <a:pt x="122630" y="-107404"/>
                </a:lnTo>
                <a:lnTo>
                  <a:pt x="115970" y="-121920"/>
                </a:lnTo>
                <a:lnTo>
                  <a:pt x="106454" y="-134582"/>
                </a:lnTo>
                <a:lnTo>
                  <a:pt x="96800" y="-142626"/>
                </a:lnTo>
                <a:lnTo>
                  <a:pt x="85490" y="-148590"/>
                </a:lnTo>
                <a:lnTo>
                  <a:pt x="76655" y="-150940"/>
                </a:lnTo>
                <a:lnTo>
                  <a:pt x="65360" y="-150615"/>
                </a:lnTo>
                <a:lnTo>
                  <a:pt x="52987" y="-147239"/>
                </a:lnTo>
                <a:lnTo>
                  <a:pt x="39770" y="-140970"/>
                </a:lnTo>
                <a:lnTo>
                  <a:pt x="22126" y="-128340"/>
                </a:lnTo>
                <a:lnTo>
                  <a:pt x="13891" y="-118926"/>
                </a:lnTo>
                <a:lnTo>
                  <a:pt x="7766" y="-108204"/>
                </a:lnTo>
                <a:lnTo>
                  <a:pt x="2210" y="-92815"/>
                </a:lnTo>
                <a:lnTo>
                  <a:pt x="0" y="-80630"/>
                </a:lnTo>
                <a:lnTo>
                  <a:pt x="146" y="-68580"/>
                </a:lnTo>
                <a:lnTo>
                  <a:pt x="1551" y="-57417"/>
                </a:lnTo>
                <a:lnTo>
                  <a:pt x="4196" y="-45741"/>
                </a:lnTo>
                <a:lnTo>
                  <a:pt x="8068" y="-32698"/>
                </a:lnTo>
                <a:lnTo>
                  <a:pt x="13100" y="-18288"/>
                </a:lnTo>
                <a:lnTo>
                  <a:pt x="15386" y="-12192"/>
                </a:lnTo>
                <a:lnTo>
                  <a:pt x="17672" y="-6096"/>
                </a:lnTo>
                <a:lnTo>
                  <a:pt x="19958" y="-762"/>
                </a:lnTo>
                <a:lnTo>
                  <a:pt x="24814" y="-3220"/>
                </a:lnTo>
                <a:lnTo>
                  <a:pt x="36001" y="-9089"/>
                </a:lnTo>
                <a:lnTo>
                  <a:pt x="47106" y="-15115"/>
                </a:lnTo>
                <a:lnTo>
                  <a:pt x="58233" y="-21247"/>
                </a:lnTo>
                <a:lnTo>
                  <a:pt x="69488" y="-27432"/>
                </a:lnTo>
                <a:lnTo>
                  <a:pt x="68070" y="-31550"/>
                </a:lnTo>
                <a:lnTo>
                  <a:pt x="63764" y="-43350"/>
                </a:lnTo>
                <a:lnTo>
                  <a:pt x="59582" y="-55626"/>
                </a:lnTo>
                <a:lnTo>
                  <a:pt x="57153" y="-61553"/>
                </a:lnTo>
                <a:lnTo>
                  <a:pt x="52117" y="-75684"/>
                </a:lnTo>
                <a:lnTo>
                  <a:pt x="50438" y="-83820"/>
                </a:lnTo>
                <a:lnTo>
                  <a:pt x="49676" y="-87630"/>
                </a:lnTo>
                <a:lnTo>
                  <a:pt x="51200" y="-90678"/>
                </a:lnTo>
                <a:lnTo>
                  <a:pt x="55010" y="-92964"/>
                </a:lnTo>
                <a:lnTo>
                  <a:pt x="58058" y="-94488"/>
                </a:lnTo>
                <a:lnTo>
                  <a:pt x="61106" y="-93726"/>
                </a:lnTo>
                <a:lnTo>
                  <a:pt x="64154" y="-8991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9" name="object 27"/>
          <p:cNvSpPr/>
          <p:nvPr/>
        </p:nvSpPr>
        <p:spPr>
          <a:xfrm>
            <a:off x="2710321" y="1298514"/>
            <a:ext cx="176784" cy="355854"/>
          </a:xfrm>
          <a:custGeom>
            <a:avLst/>
            <a:gdLst/>
            <a:ahLst/>
            <a:cxnLst/>
            <a:rect l="l" t="t" r="r" b="b"/>
            <a:pathLst>
              <a:path w="176784" h="355854">
                <a:moveTo>
                  <a:pt x="44668" y="5522"/>
                </a:moveTo>
                <a:lnTo>
                  <a:pt x="33501" y="11571"/>
                </a:lnTo>
                <a:lnTo>
                  <a:pt x="22334" y="17620"/>
                </a:lnTo>
                <a:lnTo>
                  <a:pt x="11167" y="23669"/>
                </a:lnTo>
                <a:lnTo>
                  <a:pt x="0" y="29718"/>
                </a:lnTo>
                <a:lnTo>
                  <a:pt x="6057" y="46057"/>
                </a:lnTo>
                <a:lnTo>
                  <a:pt x="12116" y="62386"/>
                </a:lnTo>
                <a:lnTo>
                  <a:pt x="18176" y="78706"/>
                </a:lnTo>
                <a:lnTo>
                  <a:pt x="24237" y="95018"/>
                </a:lnTo>
                <a:lnTo>
                  <a:pt x="30301" y="111323"/>
                </a:lnTo>
                <a:lnTo>
                  <a:pt x="36367" y="127622"/>
                </a:lnTo>
                <a:lnTo>
                  <a:pt x="42437" y="143917"/>
                </a:lnTo>
                <a:lnTo>
                  <a:pt x="48511" y="160208"/>
                </a:lnTo>
                <a:lnTo>
                  <a:pt x="54590" y="176498"/>
                </a:lnTo>
                <a:lnTo>
                  <a:pt x="60674" y="192785"/>
                </a:lnTo>
                <a:lnTo>
                  <a:pt x="66763" y="209073"/>
                </a:lnTo>
                <a:lnTo>
                  <a:pt x="72859" y="225363"/>
                </a:lnTo>
                <a:lnTo>
                  <a:pt x="78961" y="241654"/>
                </a:lnTo>
                <a:lnTo>
                  <a:pt x="85071" y="257949"/>
                </a:lnTo>
                <a:lnTo>
                  <a:pt x="91189" y="274248"/>
                </a:lnTo>
                <a:lnTo>
                  <a:pt x="97316" y="290553"/>
                </a:lnTo>
                <a:lnTo>
                  <a:pt x="103452" y="306865"/>
                </a:lnTo>
                <a:lnTo>
                  <a:pt x="109597" y="323185"/>
                </a:lnTo>
                <a:lnTo>
                  <a:pt x="115753" y="339514"/>
                </a:lnTo>
                <a:lnTo>
                  <a:pt x="121920" y="355854"/>
                </a:lnTo>
                <a:lnTo>
                  <a:pt x="132115" y="350331"/>
                </a:lnTo>
                <a:lnTo>
                  <a:pt x="143282" y="344282"/>
                </a:lnTo>
                <a:lnTo>
                  <a:pt x="154449" y="338233"/>
                </a:lnTo>
                <a:lnTo>
                  <a:pt x="165616" y="332184"/>
                </a:lnTo>
                <a:lnTo>
                  <a:pt x="176784" y="326136"/>
                </a:lnTo>
                <a:lnTo>
                  <a:pt x="170720" y="309796"/>
                </a:lnTo>
                <a:lnTo>
                  <a:pt x="164646" y="293467"/>
                </a:lnTo>
                <a:lnTo>
                  <a:pt x="158564" y="277147"/>
                </a:lnTo>
                <a:lnTo>
                  <a:pt x="152473" y="260835"/>
                </a:lnTo>
                <a:lnTo>
                  <a:pt x="146375" y="244530"/>
                </a:lnTo>
                <a:lnTo>
                  <a:pt x="140272" y="228231"/>
                </a:lnTo>
                <a:lnTo>
                  <a:pt x="134164" y="211936"/>
                </a:lnTo>
                <a:lnTo>
                  <a:pt x="128052" y="195645"/>
                </a:lnTo>
                <a:lnTo>
                  <a:pt x="121938" y="179355"/>
                </a:lnTo>
                <a:lnTo>
                  <a:pt x="115823" y="163068"/>
                </a:lnTo>
                <a:lnTo>
                  <a:pt x="109709" y="146780"/>
                </a:lnTo>
                <a:lnTo>
                  <a:pt x="103595" y="130490"/>
                </a:lnTo>
                <a:lnTo>
                  <a:pt x="97483" y="114199"/>
                </a:lnTo>
                <a:lnTo>
                  <a:pt x="91375" y="97904"/>
                </a:lnTo>
                <a:lnTo>
                  <a:pt x="85272" y="81605"/>
                </a:lnTo>
                <a:lnTo>
                  <a:pt x="79174" y="65300"/>
                </a:lnTo>
                <a:lnTo>
                  <a:pt x="73083" y="48988"/>
                </a:lnTo>
                <a:lnTo>
                  <a:pt x="67001" y="32668"/>
                </a:lnTo>
                <a:lnTo>
                  <a:pt x="60927" y="16339"/>
                </a:lnTo>
                <a:lnTo>
                  <a:pt x="54863" y="0"/>
                </a:lnTo>
                <a:lnTo>
                  <a:pt x="44668" y="5522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0" name="object 28"/>
          <p:cNvSpPr/>
          <p:nvPr/>
        </p:nvSpPr>
        <p:spPr>
          <a:xfrm>
            <a:off x="2824936" y="1302903"/>
            <a:ext cx="181442" cy="291267"/>
          </a:xfrm>
          <a:custGeom>
            <a:avLst/>
            <a:gdLst/>
            <a:ahLst/>
            <a:cxnLst/>
            <a:rect l="l" t="t" r="r" b="b"/>
            <a:pathLst>
              <a:path w="181442" h="291267">
                <a:moveTo>
                  <a:pt x="73604" y="0"/>
                </a:moveTo>
                <a:lnTo>
                  <a:pt x="61986" y="3"/>
                </a:lnTo>
                <a:lnTo>
                  <a:pt x="49829" y="2822"/>
                </a:lnTo>
                <a:lnTo>
                  <a:pt x="37023" y="8565"/>
                </a:lnTo>
                <a:lnTo>
                  <a:pt x="24724" y="16973"/>
                </a:lnTo>
                <a:lnTo>
                  <a:pt x="15764" y="26012"/>
                </a:lnTo>
                <a:lnTo>
                  <a:pt x="8829" y="36759"/>
                </a:lnTo>
                <a:lnTo>
                  <a:pt x="6543" y="41178"/>
                </a:lnTo>
                <a:lnTo>
                  <a:pt x="2285" y="52685"/>
                </a:lnTo>
                <a:lnTo>
                  <a:pt x="0" y="65144"/>
                </a:lnTo>
                <a:lnTo>
                  <a:pt x="53787" y="56571"/>
                </a:lnTo>
                <a:lnTo>
                  <a:pt x="57597" y="54285"/>
                </a:lnTo>
                <a:lnTo>
                  <a:pt x="60645" y="52761"/>
                </a:lnTo>
                <a:lnTo>
                  <a:pt x="62931" y="53523"/>
                </a:lnTo>
                <a:lnTo>
                  <a:pt x="65217" y="57333"/>
                </a:lnTo>
                <a:lnTo>
                  <a:pt x="65994" y="58468"/>
                </a:lnTo>
                <a:lnTo>
                  <a:pt x="70702" y="67683"/>
                </a:lnTo>
                <a:lnTo>
                  <a:pt x="76647" y="83241"/>
                </a:lnTo>
                <a:lnTo>
                  <a:pt x="79695" y="89337"/>
                </a:lnTo>
                <a:lnTo>
                  <a:pt x="81981" y="96195"/>
                </a:lnTo>
                <a:lnTo>
                  <a:pt x="84267" y="102291"/>
                </a:lnTo>
                <a:lnTo>
                  <a:pt x="78933" y="105339"/>
                </a:lnTo>
                <a:lnTo>
                  <a:pt x="73599" y="108387"/>
                </a:lnTo>
                <a:lnTo>
                  <a:pt x="68265" y="110673"/>
                </a:lnTo>
                <a:lnTo>
                  <a:pt x="65979" y="104577"/>
                </a:lnTo>
                <a:lnTo>
                  <a:pt x="63693" y="97719"/>
                </a:lnTo>
                <a:lnTo>
                  <a:pt x="2662" y="97400"/>
                </a:lnTo>
                <a:lnTo>
                  <a:pt x="5557" y="109634"/>
                </a:lnTo>
                <a:lnTo>
                  <a:pt x="9376" y="122963"/>
                </a:lnTo>
                <a:lnTo>
                  <a:pt x="14163" y="137343"/>
                </a:lnTo>
                <a:lnTo>
                  <a:pt x="16579" y="143662"/>
                </a:lnTo>
                <a:lnTo>
                  <a:pt x="21119" y="155562"/>
                </a:lnTo>
                <a:lnTo>
                  <a:pt x="25635" y="167463"/>
                </a:lnTo>
                <a:lnTo>
                  <a:pt x="30110" y="179364"/>
                </a:lnTo>
                <a:lnTo>
                  <a:pt x="34526" y="191265"/>
                </a:lnTo>
                <a:lnTo>
                  <a:pt x="38868" y="203166"/>
                </a:lnTo>
                <a:lnTo>
                  <a:pt x="43119" y="215067"/>
                </a:lnTo>
                <a:lnTo>
                  <a:pt x="47635" y="226416"/>
                </a:lnTo>
                <a:lnTo>
                  <a:pt x="53238" y="239376"/>
                </a:lnTo>
                <a:lnTo>
                  <a:pt x="58365" y="250071"/>
                </a:lnTo>
                <a:lnTo>
                  <a:pt x="62931" y="258501"/>
                </a:lnTo>
                <a:lnTo>
                  <a:pt x="66472" y="263882"/>
                </a:lnTo>
                <a:lnTo>
                  <a:pt x="74613" y="273907"/>
                </a:lnTo>
                <a:lnTo>
                  <a:pt x="83505" y="282123"/>
                </a:lnTo>
                <a:lnTo>
                  <a:pt x="98766" y="289588"/>
                </a:lnTo>
                <a:lnTo>
                  <a:pt x="111699" y="291267"/>
                </a:lnTo>
                <a:lnTo>
                  <a:pt x="119121" y="291162"/>
                </a:lnTo>
                <a:lnTo>
                  <a:pt x="131367" y="288462"/>
                </a:lnTo>
                <a:lnTo>
                  <a:pt x="143703" y="282885"/>
                </a:lnTo>
                <a:lnTo>
                  <a:pt x="153297" y="277106"/>
                </a:lnTo>
                <a:lnTo>
                  <a:pt x="162913" y="268682"/>
                </a:lnTo>
                <a:lnTo>
                  <a:pt x="170373" y="259263"/>
                </a:lnTo>
                <a:lnTo>
                  <a:pt x="174250" y="251722"/>
                </a:lnTo>
                <a:lnTo>
                  <a:pt x="178463" y="239927"/>
                </a:lnTo>
                <a:lnTo>
                  <a:pt x="181041" y="226497"/>
                </a:lnTo>
                <a:lnTo>
                  <a:pt x="181442" y="217346"/>
                </a:lnTo>
                <a:lnTo>
                  <a:pt x="181210" y="204587"/>
                </a:lnTo>
                <a:lnTo>
                  <a:pt x="179517" y="192969"/>
                </a:lnTo>
                <a:lnTo>
                  <a:pt x="176582" y="181025"/>
                </a:lnTo>
                <a:lnTo>
                  <a:pt x="172537" y="168678"/>
                </a:lnTo>
                <a:lnTo>
                  <a:pt x="167325" y="154107"/>
                </a:lnTo>
                <a:lnTo>
                  <a:pt x="165039" y="147249"/>
                </a:lnTo>
                <a:lnTo>
                  <a:pt x="162753" y="141153"/>
                </a:lnTo>
                <a:lnTo>
                  <a:pt x="160467" y="134295"/>
                </a:lnTo>
                <a:lnTo>
                  <a:pt x="154255" y="137683"/>
                </a:lnTo>
                <a:lnTo>
                  <a:pt x="143206" y="143694"/>
                </a:lnTo>
                <a:lnTo>
                  <a:pt x="132081" y="149705"/>
                </a:lnTo>
                <a:lnTo>
                  <a:pt x="120833" y="155716"/>
                </a:lnTo>
                <a:lnTo>
                  <a:pt x="109413" y="161727"/>
                </a:lnTo>
                <a:lnTo>
                  <a:pt x="113873" y="173067"/>
                </a:lnTo>
                <a:lnTo>
                  <a:pt x="118501" y="185008"/>
                </a:lnTo>
                <a:lnTo>
                  <a:pt x="123129" y="196779"/>
                </a:lnTo>
                <a:lnTo>
                  <a:pt x="124835" y="201910"/>
                </a:lnTo>
                <a:lnTo>
                  <a:pt x="129145" y="215791"/>
                </a:lnTo>
                <a:lnTo>
                  <a:pt x="130749" y="224973"/>
                </a:lnTo>
                <a:lnTo>
                  <a:pt x="131511" y="230307"/>
                </a:lnTo>
                <a:lnTo>
                  <a:pt x="129225" y="234117"/>
                </a:lnTo>
                <a:lnTo>
                  <a:pt x="125415" y="236403"/>
                </a:lnTo>
                <a:lnTo>
                  <a:pt x="121605" y="237927"/>
                </a:lnTo>
                <a:lnTo>
                  <a:pt x="119319" y="237165"/>
                </a:lnTo>
                <a:lnTo>
                  <a:pt x="117033" y="234117"/>
                </a:lnTo>
                <a:lnTo>
                  <a:pt x="113985" y="231831"/>
                </a:lnTo>
                <a:lnTo>
                  <a:pt x="110937" y="224211"/>
                </a:lnTo>
                <a:lnTo>
                  <a:pt x="106365" y="212019"/>
                </a:lnTo>
                <a:lnTo>
                  <a:pt x="102663" y="201906"/>
                </a:lnTo>
                <a:lnTo>
                  <a:pt x="98243" y="190107"/>
                </a:lnTo>
                <a:lnTo>
                  <a:pt x="93777" y="178234"/>
                </a:lnTo>
                <a:lnTo>
                  <a:pt x="89346" y="166248"/>
                </a:lnTo>
                <a:lnTo>
                  <a:pt x="85029" y="154107"/>
                </a:lnTo>
                <a:lnTo>
                  <a:pt x="86685" y="153224"/>
                </a:lnTo>
                <a:lnTo>
                  <a:pt x="97839" y="147270"/>
                </a:lnTo>
                <a:lnTo>
                  <a:pt x="108993" y="141294"/>
                </a:lnTo>
                <a:lnTo>
                  <a:pt x="120147" y="135275"/>
                </a:lnTo>
                <a:lnTo>
                  <a:pt x="131301" y="129195"/>
                </a:lnTo>
                <a:lnTo>
                  <a:pt x="142455" y="123033"/>
                </a:lnTo>
                <a:lnTo>
                  <a:pt x="153609" y="116769"/>
                </a:lnTo>
                <a:lnTo>
                  <a:pt x="149739" y="105602"/>
                </a:lnTo>
                <a:lnTo>
                  <a:pt x="145287" y="93575"/>
                </a:lnTo>
                <a:lnTo>
                  <a:pt x="140655" y="81717"/>
                </a:lnTo>
                <a:lnTo>
                  <a:pt x="140550" y="81442"/>
                </a:lnTo>
                <a:lnTo>
                  <a:pt x="134715" y="66798"/>
                </a:lnTo>
                <a:lnTo>
                  <a:pt x="129025" y="53789"/>
                </a:lnTo>
                <a:lnTo>
                  <a:pt x="123443" y="42414"/>
                </a:lnTo>
                <a:lnTo>
                  <a:pt x="117934" y="32674"/>
                </a:lnTo>
                <a:lnTo>
                  <a:pt x="112461" y="24567"/>
                </a:lnTo>
                <a:lnTo>
                  <a:pt x="110478" y="22038"/>
                </a:lnTo>
                <a:lnTo>
                  <a:pt x="101066" y="12589"/>
                </a:lnTo>
                <a:lnTo>
                  <a:pt x="90506" y="5603"/>
                </a:lnTo>
                <a:lnTo>
                  <a:pt x="78933" y="945"/>
                </a:lnTo>
                <a:lnTo>
                  <a:pt x="73604" y="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1" name="object 29"/>
          <p:cNvSpPr/>
          <p:nvPr/>
        </p:nvSpPr>
        <p:spPr>
          <a:xfrm>
            <a:off x="2824621" y="1359475"/>
            <a:ext cx="64008" cy="41148"/>
          </a:xfrm>
          <a:custGeom>
            <a:avLst/>
            <a:gdLst/>
            <a:ahLst/>
            <a:cxnLst/>
            <a:rect l="l" t="t" r="r" b="b"/>
            <a:pathLst>
              <a:path w="64008" h="41148">
                <a:moveTo>
                  <a:pt x="52577" y="6095"/>
                </a:moveTo>
                <a:lnTo>
                  <a:pt x="52577" y="2285"/>
                </a:lnTo>
                <a:lnTo>
                  <a:pt x="54101" y="0"/>
                </a:lnTo>
                <a:lnTo>
                  <a:pt x="314" y="8572"/>
                </a:lnTo>
                <a:lnTo>
                  <a:pt x="0" y="22097"/>
                </a:lnTo>
                <a:lnTo>
                  <a:pt x="964" y="29731"/>
                </a:lnTo>
                <a:lnTo>
                  <a:pt x="2976" y="40829"/>
                </a:lnTo>
                <a:lnTo>
                  <a:pt x="64008" y="41147"/>
                </a:lnTo>
                <a:lnTo>
                  <a:pt x="61722" y="35051"/>
                </a:lnTo>
                <a:lnTo>
                  <a:pt x="59027" y="28058"/>
                </a:lnTo>
                <a:lnTo>
                  <a:pt x="54501" y="14343"/>
                </a:lnTo>
                <a:lnTo>
                  <a:pt x="52577" y="609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2" name="object 30"/>
          <p:cNvSpPr/>
          <p:nvPr/>
        </p:nvSpPr>
        <p:spPr>
          <a:xfrm>
            <a:off x="1830967" y="1757238"/>
            <a:ext cx="224027" cy="326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3" name="object 31"/>
          <p:cNvSpPr/>
          <p:nvPr/>
        </p:nvSpPr>
        <p:spPr>
          <a:xfrm>
            <a:off x="1987939" y="1690182"/>
            <a:ext cx="203453" cy="308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4" name="object 32"/>
          <p:cNvSpPr/>
          <p:nvPr/>
        </p:nvSpPr>
        <p:spPr>
          <a:xfrm>
            <a:off x="2105287" y="1620078"/>
            <a:ext cx="187451" cy="31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5" name="object 33"/>
          <p:cNvSpPr/>
          <p:nvPr/>
        </p:nvSpPr>
        <p:spPr>
          <a:xfrm>
            <a:off x="2181487" y="1524828"/>
            <a:ext cx="178307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6" name="object 34"/>
          <p:cNvSpPr/>
          <p:nvPr/>
        </p:nvSpPr>
        <p:spPr>
          <a:xfrm>
            <a:off x="2295025" y="1527876"/>
            <a:ext cx="184403" cy="297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7" name="object 35"/>
          <p:cNvSpPr/>
          <p:nvPr/>
        </p:nvSpPr>
        <p:spPr>
          <a:xfrm>
            <a:off x="2416183" y="1441008"/>
            <a:ext cx="224027" cy="3261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8" name="object 36"/>
          <p:cNvSpPr/>
          <p:nvPr/>
        </p:nvSpPr>
        <p:spPr>
          <a:xfrm>
            <a:off x="2572393" y="1373953"/>
            <a:ext cx="204215" cy="307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29" name="object 37"/>
          <p:cNvSpPr/>
          <p:nvPr/>
        </p:nvSpPr>
        <p:spPr>
          <a:xfrm>
            <a:off x="2671453" y="1260414"/>
            <a:ext cx="178308" cy="356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0" name="object 38"/>
          <p:cNvSpPr/>
          <p:nvPr/>
        </p:nvSpPr>
        <p:spPr>
          <a:xfrm>
            <a:off x="2784991" y="1261938"/>
            <a:ext cx="184403" cy="295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1" name="object 39"/>
          <p:cNvSpPr/>
          <p:nvPr/>
        </p:nvSpPr>
        <p:spPr>
          <a:xfrm>
            <a:off x="1989469" y="1775527"/>
            <a:ext cx="103" cy="853"/>
          </a:xfrm>
          <a:custGeom>
            <a:avLst/>
            <a:gdLst/>
            <a:ahLst/>
            <a:cxnLst/>
            <a:rect l="l" t="t" r="r" b="b"/>
            <a:pathLst>
              <a:path w="103" h="853">
                <a:moveTo>
                  <a:pt x="103" y="853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2" name="object 40"/>
          <p:cNvSpPr/>
          <p:nvPr/>
        </p:nvSpPr>
        <p:spPr>
          <a:xfrm>
            <a:off x="2072429" y="1803721"/>
            <a:ext cx="98" cy="909"/>
          </a:xfrm>
          <a:custGeom>
            <a:avLst/>
            <a:gdLst/>
            <a:ahLst/>
            <a:cxnLst/>
            <a:rect l="l" t="t" r="r" b="b"/>
            <a:pathLst>
              <a:path w="98" h="909">
                <a:moveTo>
                  <a:pt x="0" y="909"/>
                </a:moveTo>
                <a:lnTo>
                  <a:pt x="98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3" name="object 41"/>
          <p:cNvSpPr/>
          <p:nvPr/>
        </p:nvSpPr>
        <p:spPr>
          <a:xfrm>
            <a:off x="2072527" y="1799149"/>
            <a:ext cx="0" cy="4571"/>
          </a:xfrm>
          <a:custGeom>
            <a:avLst/>
            <a:gdLst/>
            <a:ahLst/>
            <a:cxnLst/>
            <a:rect l="l" t="t" r="r" b="b"/>
            <a:pathLst>
              <a:path h="4571">
                <a:moveTo>
                  <a:pt x="0" y="4571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4" name="object 42"/>
          <p:cNvSpPr/>
          <p:nvPr/>
        </p:nvSpPr>
        <p:spPr>
          <a:xfrm>
            <a:off x="2039761" y="1756477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5" name="object 43"/>
          <p:cNvSpPr/>
          <p:nvPr/>
        </p:nvSpPr>
        <p:spPr>
          <a:xfrm>
            <a:off x="2083902" y="1870827"/>
            <a:ext cx="55" cy="5283"/>
          </a:xfrm>
          <a:custGeom>
            <a:avLst/>
            <a:gdLst/>
            <a:ahLst/>
            <a:cxnLst/>
            <a:rect l="l" t="t" r="r" b="b"/>
            <a:pathLst>
              <a:path w="55" h="5283">
                <a:moveTo>
                  <a:pt x="0" y="0"/>
                </a:moveTo>
                <a:lnTo>
                  <a:pt x="55" y="5283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6" name="object 44"/>
          <p:cNvSpPr/>
          <p:nvPr/>
        </p:nvSpPr>
        <p:spPr>
          <a:xfrm>
            <a:off x="2118247" y="1924879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7" name="object 45"/>
          <p:cNvSpPr/>
          <p:nvPr/>
        </p:nvSpPr>
        <p:spPr>
          <a:xfrm>
            <a:off x="2426095" y="1757238"/>
            <a:ext cx="0" cy="4572"/>
          </a:xfrm>
          <a:custGeom>
            <a:avLst/>
            <a:gdLst/>
            <a:ahLst/>
            <a:cxnLst/>
            <a:rect l="l" t="t" r="r" b="b"/>
            <a:pathLst>
              <a:path h="4572">
                <a:moveTo>
                  <a:pt x="0" y="4572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8" name="object 46"/>
          <p:cNvSpPr/>
          <p:nvPr/>
        </p:nvSpPr>
        <p:spPr>
          <a:xfrm>
            <a:off x="2426095" y="1753429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09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39" name="object 47"/>
          <p:cNvSpPr/>
          <p:nvPr/>
        </p:nvSpPr>
        <p:spPr>
          <a:xfrm>
            <a:off x="2574685" y="1459296"/>
            <a:ext cx="55" cy="853"/>
          </a:xfrm>
          <a:custGeom>
            <a:avLst/>
            <a:gdLst/>
            <a:ahLst/>
            <a:cxnLst/>
            <a:rect l="l" t="t" r="r" b="b"/>
            <a:pathLst>
              <a:path w="55" h="853">
                <a:moveTo>
                  <a:pt x="55" y="853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0" name="object 48"/>
          <p:cNvSpPr/>
          <p:nvPr/>
        </p:nvSpPr>
        <p:spPr>
          <a:xfrm>
            <a:off x="2898535" y="1555966"/>
            <a:ext cx="7421" cy="104"/>
          </a:xfrm>
          <a:custGeom>
            <a:avLst/>
            <a:gdLst/>
            <a:ahLst/>
            <a:cxnLst/>
            <a:rect l="l" t="t" r="r" b="b"/>
            <a:pathLst>
              <a:path w="7421" h="104">
                <a:moveTo>
                  <a:pt x="7421" y="0"/>
                </a:moveTo>
                <a:lnTo>
                  <a:pt x="0" y="104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1" name="object 49"/>
          <p:cNvSpPr/>
          <p:nvPr/>
        </p:nvSpPr>
        <p:spPr>
          <a:xfrm>
            <a:off x="2848823" y="1264803"/>
            <a:ext cx="11617" cy="3"/>
          </a:xfrm>
          <a:custGeom>
            <a:avLst/>
            <a:gdLst/>
            <a:ahLst/>
            <a:cxnLst/>
            <a:rect l="l" t="t" r="r" b="b"/>
            <a:pathLst>
              <a:path w="11617" h="3">
                <a:moveTo>
                  <a:pt x="0" y="3"/>
                </a:moveTo>
                <a:lnTo>
                  <a:pt x="11617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2" name="object 50"/>
          <p:cNvSpPr/>
          <p:nvPr/>
        </p:nvSpPr>
        <p:spPr>
          <a:xfrm>
            <a:off x="2927386" y="1346245"/>
            <a:ext cx="105" cy="275"/>
          </a:xfrm>
          <a:custGeom>
            <a:avLst/>
            <a:gdLst/>
            <a:ahLst/>
            <a:cxnLst/>
            <a:rect l="l" t="t" r="r" b="b"/>
            <a:pathLst>
              <a:path w="105" h="275">
                <a:moveTo>
                  <a:pt x="0" y="0"/>
                </a:moveTo>
                <a:lnTo>
                  <a:pt x="105" y="275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3" name="object 51"/>
          <p:cNvSpPr/>
          <p:nvPr/>
        </p:nvSpPr>
        <p:spPr>
          <a:xfrm>
            <a:off x="2839099" y="1323660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4" name="object 52"/>
          <p:cNvSpPr/>
          <p:nvPr/>
        </p:nvSpPr>
        <p:spPr>
          <a:xfrm>
            <a:off x="1243471" y="3307432"/>
            <a:ext cx="269748" cy="350996"/>
          </a:xfrm>
          <a:custGeom>
            <a:avLst/>
            <a:gdLst/>
            <a:ahLst/>
            <a:cxnLst/>
            <a:rect l="l" t="t" r="r" b="b"/>
            <a:pathLst>
              <a:path w="269748" h="350996">
                <a:moveTo>
                  <a:pt x="157734" y="67532"/>
                </a:moveTo>
                <a:lnTo>
                  <a:pt x="158998" y="70779"/>
                </a:lnTo>
                <a:lnTo>
                  <a:pt x="162009" y="79867"/>
                </a:lnTo>
                <a:lnTo>
                  <a:pt x="165939" y="93263"/>
                </a:lnTo>
                <a:lnTo>
                  <a:pt x="170687" y="110966"/>
                </a:lnTo>
                <a:lnTo>
                  <a:pt x="172589" y="118856"/>
                </a:lnTo>
                <a:lnTo>
                  <a:pt x="175579" y="131192"/>
                </a:lnTo>
                <a:lnTo>
                  <a:pt x="178584" y="143528"/>
                </a:lnTo>
                <a:lnTo>
                  <a:pt x="181604" y="155864"/>
                </a:lnTo>
                <a:lnTo>
                  <a:pt x="184634" y="168200"/>
                </a:lnTo>
                <a:lnTo>
                  <a:pt x="187672" y="180536"/>
                </a:lnTo>
                <a:lnTo>
                  <a:pt x="190715" y="192872"/>
                </a:lnTo>
                <a:lnTo>
                  <a:pt x="193759" y="205208"/>
                </a:lnTo>
                <a:lnTo>
                  <a:pt x="196803" y="217544"/>
                </a:lnTo>
                <a:lnTo>
                  <a:pt x="199843" y="229880"/>
                </a:lnTo>
                <a:lnTo>
                  <a:pt x="202876" y="242216"/>
                </a:lnTo>
                <a:lnTo>
                  <a:pt x="205900" y="254552"/>
                </a:lnTo>
                <a:lnTo>
                  <a:pt x="208911" y="266888"/>
                </a:lnTo>
                <a:lnTo>
                  <a:pt x="211906" y="279224"/>
                </a:lnTo>
                <a:lnTo>
                  <a:pt x="214884" y="291560"/>
                </a:lnTo>
                <a:lnTo>
                  <a:pt x="222626" y="288375"/>
                </a:lnTo>
                <a:lnTo>
                  <a:pt x="234406" y="283646"/>
                </a:lnTo>
                <a:lnTo>
                  <a:pt x="246187" y="278978"/>
                </a:lnTo>
                <a:lnTo>
                  <a:pt x="257967" y="274280"/>
                </a:lnTo>
                <a:lnTo>
                  <a:pt x="269748" y="269462"/>
                </a:lnTo>
                <a:lnTo>
                  <a:pt x="266726" y="257089"/>
                </a:lnTo>
                <a:lnTo>
                  <a:pt x="263726" y="244806"/>
                </a:lnTo>
                <a:lnTo>
                  <a:pt x="260723" y="232521"/>
                </a:lnTo>
                <a:lnTo>
                  <a:pt x="257717" y="220232"/>
                </a:lnTo>
                <a:lnTo>
                  <a:pt x="254707" y="207940"/>
                </a:lnTo>
                <a:lnTo>
                  <a:pt x="251691" y="195641"/>
                </a:lnTo>
                <a:lnTo>
                  <a:pt x="248668" y="183336"/>
                </a:lnTo>
                <a:lnTo>
                  <a:pt x="245638" y="171023"/>
                </a:lnTo>
                <a:lnTo>
                  <a:pt x="242599" y="158701"/>
                </a:lnTo>
                <a:lnTo>
                  <a:pt x="239549" y="146369"/>
                </a:lnTo>
                <a:lnTo>
                  <a:pt x="236489" y="134026"/>
                </a:lnTo>
                <a:lnTo>
                  <a:pt x="233416" y="121670"/>
                </a:lnTo>
                <a:lnTo>
                  <a:pt x="230330" y="109302"/>
                </a:lnTo>
                <a:lnTo>
                  <a:pt x="227229" y="96918"/>
                </a:lnTo>
                <a:lnTo>
                  <a:pt x="224113" y="84519"/>
                </a:lnTo>
                <a:lnTo>
                  <a:pt x="220980" y="72104"/>
                </a:lnTo>
                <a:lnTo>
                  <a:pt x="217258" y="56921"/>
                </a:lnTo>
                <a:lnTo>
                  <a:pt x="213549" y="43555"/>
                </a:lnTo>
                <a:lnTo>
                  <a:pt x="209988" y="32688"/>
                </a:lnTo>
                <a:lnTo>
                  <a:pt x="206501" y="24098"/>
                </a:lnTo>
                <a:lnTo>
                  <a:pt x="197787" y="11312"/>
                </a:lnTo>
                <a:lnTo>
                  <a:pt x="188213" y="3524"/>
                </a:lnTo>
                <a:lnTo>
                  <a:pt x="174501" y="0"/>
                </a:lnTo>
                <a:lnTo>
                  <a:pt x="161544" y="2762"/>
                </a:lnTo>
                <a:lnTo>
                  <a:pt x="154686" y="5810"/>
                </a:lnTo>
                <a:lnTo>
                  <a:pt x="148590" y="11144"/>
                </a:lnTo>
                <a:lnTo>
                  <a:pt x="144018" y="18764"/>
                </a:lnTo>
                <a:lnTo>
                  <a:pt x="141139" y="23496"/>
                </a:lnTo>
                <a:lnTo>
                  <a:pt x="136577" y="34880"/>
                </a:lnTo>
                <a:lnTo>
                  <a:pt x="133350" y="48482"/>
                </a:lnTo>
                <a:lnTo>
                  <a:pt x="132243" y="47097"/>
                </a:lnTo>
                <a:lnTo>
                  <a:pt x="122067" y="36933"/>
                </a:lnTo>
                <a:lnTo>
                  <a:pt x="111621" y="31025"/>
                </a:lnTo>
                <a:lnTo>
                  <a:pt x="100903" y="29309"/>
                </a:lnTo>
                <a:lnTo>
                  <a:pt x="89916" y="31718"/>
                </a:lnTo>
                <a:lnTo>
                  <a:pt x="82295" y="34766"/>
                </a:lnTo>
                <a:lnTo>
                  <a:pt x="75437" y="40100"/>
                </a:lnTo>
                <a:lnTo>
                  <a:pt x="70866" y="47720"/>
                </a:lnTo>
                <a:lnTo>
                  <a:pt x="68210" y="52764"/>
                </a:lnTo>
                <a:lnTo>
                  <a:pt x="64083" y="64188"/>
                </a:lnTo>
                <a:lnTo>
                  <a:pt x="60960" y="78200"/>
                </a:lnTo>
                <a:lnTo>
                  <a:pt x="60525" y="75701"/>
                </a:lnTo>
                <a:lnTo>
                  <a:pt x="58032" y="63234"/>
                </a:lnTo>
                <a:lnTo>
                  <a:pt x="55625" y="50768"/>
                </a:lnTo>
                <a:lnTo>
                  <a:pt x="47055" y="54318"/>
                </a:lnTo>
                <a:lnTo>
                  <a:pt x="35287" y="59145"/>
                </a:lnTo>
                <a:lnTo>
                  <a:pt x="23464" y="63973"/>
                </a:lnTo>
                <a:lnTo>
                  <a:pt x="11673" y="68800"/>
                </a:lnTo>
                <a:lnTo>
                  <a:pt x="0" y="73628"/>
                </a:lnTo>
                <a:lnTo>
                  <a:pt x="3320" y="87458"/>
                </a:lnTo>
                <a:lnTo>
                  <a:pt x="6651" y="101289"/>
                </a:lnTo>
                <a:lnTo>
                  <a:pt x="9992" y="115121"/>
                </a:lnTo>
                <a:lnTo>
                  <a:pt x="13344" y="128955"/>
                </a:lnTo>
                <a:lnTo>
                  <a:pt x="16704" y="142791"/>
                </a:lnTo>
                <a:lnTo>
                  <a:pt x="20073" y="156630"/>
                </a:lnTo>
                <a:lnTo>
                  <a:pt x="23450" y="170472"/>
                </a:lnTo>
                <a:lnTo>
                  <a:pt x="26834" y="184319"/>
                </a:lnTo>
                <a:lnTo>
                  <a:pt x="30225" y="198170"/>
                </a:lnTo>
                <a:lnTo>
                  <a:pt x="33623" y="212026"/>
                </a:lnTo>
                <a:lnTo>
                  <a:pt x="37026" y="225888"/>
                </a:lnTo>
                <a:lnTo>
                  <a:pt x="40434" y="239756"/>
                </a:lnTo>
                <a:lnTo>
                  <a:pt x="43847" y="253631"/>
                </a:lnTo>
                <a:lnTo>
                  <a:pt x="47264" y="267513"/>
                </a:lnTo>
                <a:lnTo>
                  <a:pt x="50684" y="281404"/>
                </a:lnTo>
                <a:lnTo>
                  <a:pt x="54108" y="295303"/>
                </a:lnTo>
                <a:lnTo>
                  <a:pt x="57533" y="309211"/>
                </a:lnTo>
                <a:lnTo>
                  <a:pt x="60960" y="323129"/>
                </a:lnTo>
                <a:lnTo>
                  <a:pt x="64389" y="337057"/>
                </a:lnTo>
                <a:lnTo>
                  <a:pt x="67818" y="350996"/>
                </a:lnTo>
                <a:lnTo>
                  <a:pt x="75560" y="347772"/>
                </a:lnTo>
                <a:lnTo>
                  <a:pt x="87340" y="342895"/>
                </a:lnTo>
                <a:lnTo>
                  <a:pt x="99121" y="338094"/>
                </a:lnTo>
                <a:lnTo>
                  <a:pt x="110901" y="333413"/>
                </a:lnTo>
                <a:lnTo>
                  <a:pt x="122681" y="328898"/>
                </a:lnTo>
                <a:lnTo>
                  <a:pt x="120837" y="321164"/>
                </a:lnTo>
                <a:lnTo>
                  <a:pt x="117892" y="308858"/>
                </a:lnTo>
                <a:lnTo>
                  <a:pt x="114929" y="296538"/>
                </a:lnTo>
                <a:lnTo>
                  <a:pt x="111951" y="284205"/>
                </a:lnTo>
                <a:lnTo>
                  <a:pt x="108959" y="271862"/>
                </a:lnTo>
                <a:lnTo>
                  <a:pt x="105954" y="259511"/>
                </a:lnTo>
                <a:lnTo>
                  <a:pt x="102936" y="247155"/>
                </a:lnTo>
                <a:lnTo>
                  <a:pt x="99908" y="234796"/>
                </a:lnTo>
                <a:lnTo>
                  <a:pt x="96870" y="222437"/>
                </a:lnTo>
                <a:lnTo>
                  <a:pt x="93824" y="210080"/>
                </a:lnTo>
                <a:lnTo>
                  <a:pt x="90770" y="197727"/>
                </a:lnTo>
                <a:lnTo>
                  <a:pt x="87711" y="185381"/>
                </a:lnTo>
                <a:lnTo>
                  <a:pt x="84647" y="173044"/>
                </a:lnTo>
                <a:lnTo>
                  <a:pt x="81579" y="160718"/>
                </a:lnTo>
                <a:lnTo>
                  <a:pt x="78509" y="148407"/>
                </a:lnTo>
                <a:lnTo>
                  <a:pt x="75437" y="136112"/>
                </a:lnTo>
                <a:lnTo>
                  <a:pt x="75025" y="134361"/>
                </a:lnTo>
                <a:lnTo>
                  <a:pt x="71390" y="119136"/>
                </a:lnTo>
                <a:lnTo>
                  <a:pt x="69342" y="110204"/>
                </a:lnTo>
                <a:lnTo>
                  <a:pt x="68580" y="105632"/>
                </a:lnTo>
                <a:lnTo>
                  <a:pt x="68580" y="101822"/>
                </a:lnTo>
                <a:lnTo>
                  <a:pt x="70104" y="98012"/>
                </a:lnTo>
                <a:lnTo>
                  <a:pt x="70866" y="94964"/>
                </a:lnTo>
                <a:lnTo>
                  <a:pt x="72390" y="92678"/>
                </a:lnTo>
                <a:lnTo>
                  <a:pt x="75437" y="91154"/>
                </a:lnTo>
                <a:lnTo>
                  <a:pt x="79248" y="89630"/>
                </a:lnTo>
                <a:lnTo>
                  <a:pt x="82295" y="91916"/>
                </a:lnTo>
                <a:lnTo>
                  <a:pt x="84581" y="96488"/>
                </a:lnTo>
                <a:lnTo>
                  <a:pt x="86661" y="102338"/>
                </a:lnTo>
                <a:lnTo>
                  <a:pt x="89585" y="112421"/>
                </a:lnTo>
                <a:lnTo>
                  <a:pt x="93234" y="126703"/>
                </a:lnTo>
                <a:lnTo>
                  <a:pt x="97536" y="145256"/>
                </a:lnTo>
                <a:lnTo>
                  <a:pt x="98374" y="148655"/>
                </a:lnTo>
                <a:lnTo>
                  <a:pt x="101417" y="160985"/>
                </a:lnTo>
                <a:lnTo>
                  <a:pt x="104459" y="173316"/>
                </a:lnTo>
                <a:lnTo>
                  <a:pt x="107502" y="185646"/>
                </a:lnTo>
                <a:lnTo>
                  <a:pt x="110544" y="197976"/>
                </a:lnTo>
                <a:lnTo>
                  <a:pt x="113587" y="210306"/>
                </a:lnTo>
                <a:lnTo>
                  <a:pt x="116629" y="222636"/>
                </a:lnTo>
                <a:lnTo>
                  <a:pt x="119672" y="234966"/>
                </a:lnTo>
                <a:lnTo>
                  <a:pt x="122714" y="247297"/>
                </a:lnTo>
                <a:lnTo>
                  <a:pt x="125757" y="259627"/>
                </a:lnTo>
                <a:lnTo>
                  <a:pt x="128799" y="271957"/>
                </a:lnTo>
                <a:lnTo>
                  <a:pt x="131842" y="284287"/>
                </a:lnTo>
                <a:lnTo>
                  <a:pt x="134884" y="296617"/>
                </a:lnTo>
                <a:lnTo>
                  <a:pt x="137927" y="308948"/>
                </a:lnTo>
                <a:lnTo>
                  <a:pt x="140969" y="321278"/>
                </a:lnTo>
                <a:lnTo>
                  <a:pt x="148712" y="318093"/>
                </a:lnTo>
                <a:lnTo>
                  <a:pt x="160492" y="313364"/>
                </a:lnTo>
                <a:lnTo>
                  <a:pt x="172273" y="308696"/>
                </a:lnTo>
                <a:lnTo>
                  <a:pt x="184053" y="303998"/>
                </a:lnTo>
                <a:lnTo>
                  <a:pt x="195834" y="299180"/>
                </a:lnTo>
                <a:lnTo>
                  <a:pt x="193936" y="291289"/>
                </a:lnTo>
                <a:lnTo>
                  <a:pt x="190968" y="278953"/>
                </a:lnTo>
                <a:lnTo>
                  <a:pt x="187998" y="266617"/>
                </a:lnTo>
                <a:lnTo>
                  <a:pt x="185023" y="254281"/>
                </a:lnTo>
                <a:lnTo>
                  <a:pt x="182044" y="241945"/>
                </a:lnTo>
                <a:lnTo>
                  <a:pt x="179058" y="229609"/>
                </a:lnTo>
                <a:lnTo>
                  <a:pt x="176063" y="217273"/>
                </a:lnTo>
                <a:lnTo>
                  <a:pt x="173059" y="204937"/>
                </a:lnTo>
                <a:lnTo>
                  <a:pt x="170044" y="192601"/>
                </a:lnTo>
                <a:lnTo>
                  <a:pt x="167016" y="180266"/>
                </a:lnTo>
                <a:lnTo>
                  <a:pt x="163974" y="167930"/>
                </a:lnTo>
                <a:lnTo>
                  <a:pt x="160917" y="155594"/>
                </a:lnTo>
                <a:lnTo>
                  <a:pt x="157843" y="143258"/>
                </a:lnTo>
                <a:lnTo>
                  <a:pt x="154750" y="130922"/>
                </a:lnTo>
                <a:lnTo>
                  <a:pt x="151637" y="118586"/>
                </a:lnTo>
                <a:lnTo>
                  <a:pt x="148800" y="107030"/>
                </a:lnTo>
                <a:lnTo>
                  <a:pt x="145296" y="91719"/>
                </a:lnTo>
                <a:lnTo>
                  <a:pt x="143194" y="80649"/>
                </a:lnTo>
                <a:lnTo>
                  <a:pt x="142494" y="73628"/>
                </a:lnTo>
                <a:lnTo>
                  <a:pt x="142494" y="67532"/>
                </a:lnTo>
                <a:lnTo>
                  <a:pt x="144018" y="63722"/>
                </a:lnTo>
                <a:lnTo>
                  <a:pt x="148590" y="62198"/>
                </a:lnTo>
                <a:lnTo>
                  <a:pt x="152400" y="60674"/>
                </a:lnTo>
                <a:lnTo>
                  <a:pt x="155448" y="62198"/>
                </a:lnTo>
                <a:lnTo>
                  <a:pt x="157734" y="67532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5" name="object 53"/>
          <p:cNvSpPr/>
          <p:nvPr/>
        </p:nvSpPr>
        <p:spPr>
          <a:xfrm>
            <a:off x="1480008" y="3256321"/>
            <a:ext cx="164836" cy="298475"/>
          </a:xfrm>
          <a:custGeom>
            <a:avLst/>
            <a:gdLst/>
            <a:ahLst/>
            <a:cxnLst/>
            <a:rect l="l" t="t" r="r" b="b"/>
            <a:pathLst>
              <a:path w="164836" h="298475">
                <a:moveTo>
                  <a:pt x="57800" y="1614"/>
                </a:moveTo>
                <a:lnTo>
                  <a:pt x="44640" y="5867"/>
                </a:lnTo>
                <a:lnTo>
                  <a:pt x="38389" y="8645"/>
                </a:lnTo>
                <a:lnTo>
                  <a:pt x="27172" y="15424"/>
                </a:lnTo>
                <a:lnTo>
                  <a:pt x="17826" y="23861"/>
                </a:lnTo>
                <a:lnTo>
                  <a:pt x="10350" y="34061"/>
                </a:lnTo>
                <a:lnTo>
                  <a:pt x="7656" y="39219"/>
                </a:lnTo>
                <a:lnTo>
                  <a:pt x="3020" y="50787"/>
                </a:lnTo>
                <a:lnTo>
                  <a:pt x="0" y="63328"/>
                </a:lnTo>
                <a:lnTo>
                  <a:pt x="53784" y="58445"/>
                </a:lnTo>
                <a:lnTo>
                  <a:pt x="55308" y="55397"/>
                </a:lnTo>
                <a:lnTo>
                  <a:pt x="59118" y="53873"/>
                </a:lnTo>
                <a:lnTo>
                  <a:pt x="62166" y="52349"/>
                </a:lnTo>
                <a:lnTo>
                  <a:pt x="64452" y="53873"/>
                </a:lnTo>
                <a:lnTo>
                  <a:pt x="66738" y="56921"/>
                </a:lnTo>
                <a:lnTo>
                  <a:pt x="67066" y="57617"/>
                </a:lnTo>
                <a:lnTo>
                  <a:pt x="70364" y="66776"/>
                </a:lnTo>
                <a:lnTo>
                  <a:pt x="75120" y="82829"/>
                </a:lnTo>
                <a:lnTo>
                  <a:pt x="76200" y="87466"/>
                </a:lnTo>
                <a:lnTo>
                  <a:pt x="79099" y="99804"/>
                </a:lnTo>
                <a:lnTo>
                  <a:pt x="82036" y="112142"/>
                </a:lnTo>
                <a:lnTo>
                  <a:pt x="85005" y="124479"/>
                </a:lnTo>
                <a:lnTo>
                  <a:pt x="88003" y="136817"/>
                </a:lnTo>
                <a:lnTo>
                  <a:pt x="91025" y="149155"/>
                </a:lnTo>
                <a:lnTo>
                  <a:pt x="94068" y="161493"/>
                </a:lnTo>
                <a:lnTo>
                  <a:pt x="97127" y="173831"/>
                </a:lnTo>
                <a:lnTo>
                  <a:pt x="100199" y="186169"/>
                </a:lnTo>
                <a:lnTo>
                  <a:pt x="103278" y="198507"/>
                </a:lnTo>
                <a:lnTo>
                  <a:pt x="106362" y="210845"/>
                </a:lnTo>
                <a:lnTo>
                  <a:pt x="109410" y="223037"/>
                </a:lnTo>
                <a:lnTo>
                  <a:pt x="110934" y="231419"/>
                </a:lnTo>
                <a:lnTo>
                  <a:pt x="110172" y="235229"/>
                </a:lnTo>
                <a:lnTo>
                  <a:pt x="110172" y="239039"/>
                </a:lnTo>
                <a:lnTo>
                  <a:pt x="108648" y="242087"/>
                </a:lnTo>
                <a:lnTo>
                  <a:pt x="104838" y="242849"/>
                </a:lnTo>
                <a:lnTo>
                  <a:pt x="101790" y="244373"/>
                </a:lnTo>
                <a:lnTo>
                  <a:pt x="98742" y="243611"/>
                </a:lnTo>
                <a:lnTo>
                  <a:pt x="97218" y="239801"/>
                </a:lnTo>
                <a:lnTo>
                  <a:pt x="34565" y="242502"/>
                </a:lnTo>
                <a:lnTo>
                  <a:pt x="38208" y="253261"/>
                </a:lnTo>
                <a:lnTo>
                  <a:pt x="41592" y="261899"/>
                </a:lnTo>
                <a:lnTo>
                  <a:pt x="44868" y="268368"/>
                </a:lnTo>
                <a:lnTo>
                  <a:pt x="52007" y="279334"/>
                </a:lnTo>
                <a:lnTo>
                  <a:pt x="59880" y="287807"/>
                </a:lnTo>
                <a:lnTo>
                  <a:pt x="71480" y="295657"/>
                </a:lnTo>
                <a:lnTo>
                  <a:pt x="84264" y="298475"/>
                </a:lnTo>
                <a:lnTo>
                  <a:pt x="92327" y="298461"/>
                </a:lnTo>
                <a:lnTo>
                  <a:pt x="104632" y="296471"/>
                </a:lnTo>
                <a:lnTo>
                  <a:pt x="117792" y="292379"/>
                </a:lnTo>
                <a:lnTo>
                  <a:pt x="126347" y="288313"/>
                </a:lnTo>
                <a:lnTo>
                  <a:pt x="136902" y="281175"/>
                </a:lnTo>
                <a:lnTo>
                  <a:pt x="145986" y="272567"/>
                </a:lnTo>
                <a:lnTo>
                  <a:pt x="151027" y="265854"/>
                </a:lnTo>
                <a:lnTo>
                  <a:pt x="157241" y="254805"/>
                </a:lnTo>
                <a:lnTo>
                  <a:pt x="161226" y="242087"/>
                </a:lnTo>
                <a:lnTo>
                  <a:pt x="163683" y="229874"/>
                </a:lnTo>
                <a:lnTo>
                  <a:pt x="164836" y="217227"/>
                </a:lnTo>
                <a:lnTo>
                  <a:pt x="164274" y="204749"/>
                </a:lnTo>
                <a:lnTo>
                  <a:pt x="162234" y="190790"/>
                </a:lnTo>
                <a:lnTo>
                  <a:pt x="160106" y="178884"/>
                </a:lnTo>
                <a:lnTo>
                  <a:pt x="157264" y="165012"/>
                </a:lnTo>
                <a:lnTo>
                  <a:pt x="153606" y="149123"/>
                </a:lnTo>
                <a:lnTo>
                  <a:pt x="151960" y="142898"/>
                </a:lnTo>
                <a:lnTo>
                  <a:pt x="148772" y="130552"/>
                </a:lnTo>
                <a:lnTo>
                  <a:pt x="145693" y="118274"/>
                </a:lnTo>
                <a:lnTo>
                  <a:pt x="142697" y="106011"/>
                </a:lnTo>
                <a:lnTo>
                  <a:pt x="139756" y="93706"/>
                </a:lnTo>
                <a:lnTo>
                  <a:pt x="136842" y="81305"/>
                </a:lnTo>
                <a:lnTo>
                  <a:pt x="134494" y="72753"/>
                </a:lnTo>
                <a:lnTo>
                  <a:pt x="130338" y="58617"/>
                </a:lnTo>
                <a:lnTo>
                  <a:pt x="126548" y="47208"/>
                </a:lnTo>
                <a:lnTo>
                  <a:pt x="123126" y="38633"/>
                </a:lnTo>
                <a:lnTo>
                  <a:pt x="121374" y="34835"/>
                </a:lnTo>
                <a:lnTo>
                  <a:pt x="114651" y="24180"/>
                </a:lnTo>
                <a:lnTo>
                  <a:pt x="106362" y="14249"/>
                </a:lnTo>
                <a:lnTo>
                  <a:pt x="102804" y="11260"/>
                </a:lnTo>
                <a:lnTo>
                  <a:pt x="92131" y="4667"/>
                </a:lnTo>
                <a:lnTo>
                  <a:pt x="79692" y="533"/>
                </a:lnTo>
                <a:lnTo>
                  <a:pt x="70025" y="0"/>
                </a:lnTo>
                <a:lnTo>
                  <a:pt x="57800" y="1614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6" name="object 54"/>
          <p:cNvSpPr/>
          <p:nvPr/>
        </p:nvSpPr>
        <p:spPr>
          <a:xfrm>
            <a:off x="1478929" y="3314767"/>
            <a:ext cx="98298" cy="184057"/>
          </a:xfrm>
          <a:custGeom>
            <a:avLst/>
            <a:gdLst/>
            <a:ahLst/>
            <a:cxnLst/>
            <a:rect l="l" t="t" r="r" b="b"/>
            <a:pathLst>
              <a:path w="98298" h="184057">
                <a:moveTo>
                  <a:pt x="98298" y="181356"/>
                </a:moveTo>
                <a:lnTo>
                  <a:pt x="98011" y="180858"/>
                </a:lnTo>
                <a:lnTo>
                  <a:pt x="94510" y="171978"/>
                </a:lnTo>
                <a:lnTo>
                  <a:pt x="89916" y="156210"/>
                </a:lnTo>
                <a:lnTo>
                  <a:pt x="89538" y="154644"/>
                </a:lnTo>
                <a:lnTo>
                  <a:pt x="86578" y="142429"/>
                </a:lnTo>
                <a:lnTo>
                  <a:pt x="83584" y="130174"/>
                </a:lnTo>
                <a:lnTo>
                  <a:pt x="80563" y="117885"/>
                </a:lnTo>
                <a:lnTo>
                  <a:pt x="77526" y="105564"/>
                </a:lnTo>
                <a:lnTo>
                  <a:pt x="74480" y="93218"/>
                </a:lnTo>
                <a:lnTo>
                  <a:pt x="71435" y="80849"/>
                </a:lnTo>
                <a:lnTo>
                  <a:pt x="68399" y="68462"/>
                </a:lnTo>
                <a:lnTo>
                  <a:pt x="65381" y="56063"/>
                </a:lnTo>
                <a:lnTo>
                  <a:pt x="62390" y="43654"/>
                </a:lnTo>
                <a:lnTo>
                  <a:pt x="59436" y="31242"/>
                </a:lnTo>
                <a:lnTo>
                  <a:pt x="58451" y="27418"/>
                </a:lnTo>
                <a:lnTo>
                  <a:pt x="55117" y="12309"/>
                </a:lnTo>
                <a:lnTo>
                  <a:pt x="54102" y="3810"/>
                </a:lnTo>
                <a:lnTo>
                  <a:pt x="54864" y="0"/>
                </a:lnTo>
                <a:lnTo>
                  <a:pt x="1079" y="4882"/>
                </a:lnTo>
                <a:lnTo>
                  <a:pt x="0" y="18287"/>
                </a:lnTo>
                <a:lnTo>
                  <a:pt x="349" y="28276"/>
                </a:lnTo>
                <a:lnTo>
                  <a:pt x="1438" y="39753"/>
                </a:lnTo>
                <a:lnTo>
                  <a:pt x="3267" y="52377"/>
                </a:lnTo>
                <a:lnTo>
                  <a:pt x="5835" y="66075"/>
                </a:lnTo>
                <a:lnTo>
                  <a:pt x="9143" y="80772"/>
                </a:lnTo>
                <a:lnTo>
                  <a:pt x="11681" y="90653"/>
                </a:lnTo>
                <a:lnTo>
                  <a:pt x="14810" y="102993"/>
                </a:lnTo>
                <a:lnTo>
                  <a:pt x="17897" y="115385"/>
                </a:lnTo>
                <a:lnTo>
                  <a:pt x="20918" y="127781"/>
                </a:lnTo>
                <a:lnTo>
                  <a:pt x="23850" y="140135"/>
                </a:lnTo>
                <a:lnTo>
                  <a:pt x="26670" y="152400"/>
                </a:lnTo>
                <a:lnTo>
                  <a:pt x="27588" y="155927"/>
                </a:lnTo>
                <a:lnTo>
                  <a:pt x="31745" y="171114"/>
                </a:lnTo>
                <a:lnTo>
                  <a:pt x="35645" y="184057"/>
                </a:lnTo>
                <a:lnTo>
                  <a:pt x="98298" y="18135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7" name="object 55"/>
          <p:cNvSpPr/>
          <p:nvPr/>
        </p:nvSpPr>
        <p:spPr>
          <a:xfrm>
            <a:off x="1611517" y="3187798"/>
            <a:ext cx="198882" cy="322040"/>
          </a:xfrm>
          <a:custGeom>
            <a:avLst/>
            <a:gdLst/>
            <a:ahLst/>
            <a:cxnLst/>
            <a:rect l="l" t="t" r="r" b="b"/>
            <a:pathLst>
              <a:path w="198882" h="322040">
                <a:moveTo>
                  <a:pt x="60000" y="34243"/>
                </a:moveTo>
                <a:lnTo>
                  <a:pt x="57150" y="21812"/>
                </a:lnTo>
                <a:lnTo>
                  <a:pt x="47166" y="25805"/>
                </a:lnTo>
                <a:lnTo>
                  <a:pt x="35374" y="30522"/>
                </a:lnTo>
                <a:lnTo>
                  <a:pt x="23583" y="35238"/>
                </a:lnTo>
                <a:lnTo>
                  <a:pt x="11791" y="39955"/>
                </a:lnTo>
                <a:lnTo>
                  <a:pt x="0" y="44672"/>
                </a:lnTo>
                <a:lnTo>
                  <a:pt x="3423" y="58611"/>
                </a:lnTo>
                <a:lnTo>
                  <a:pt x="6836" y="72539"/>
                </a:lnTo>
                <a:lnTo>
                  <a:pt x="10240" y="86457"/>
                </a:lnTo>
                <a:lnTo>
                  <a:pt x="13636" y="100365"/>
                </a:lnTo>
                <a:lnTo>
                  <a:pt x="17025" y="114264"/>
                </a:lnTo>
                <a:lnTo>
                  <a:pt x="20409" y="128154"/>
                </a:lnTo>
                <a:lnTo>
                  <a:pt x="23788" y="142037"/>
                </a:lnTo>
                <a:lnTo>
                  <a:pt x="27163" y="155911"/>
                </a:lnTo>
                <a:lnTo>
                  <a:pt x="30536" y="169780"/>
                </a:lnTo>
                <a:lnTo>
                  <a:pt x="33908" y="183641"/>
                </a:lnTo>
                <a:lnTo>
                  <a:pt x="37281" y="197498"/>
                </a:lnTo>
                <a:lnTo>
                  <a:pt x="40654" y="211349"/>
                </a:lnTo>
                <a:lnTo>
                  <a:pt x="44029" y="225195"/>
                </a:lnTo>
                <a:lnTo>
                  <a:pt x="47408" y="239037"/>
                </a:lnTo>
                <a:lnTo>
                  <a:pt x="50792" y="252876"/>
                </a:lnTo>
                <a:lnTo>
                  <a:pt x="54181" y="266712"/>
                </a:lnTo>
                <a:lnTo>
                  <a:pt x="57577" y="280546"/>
                </a:lnTo>
                <a:lnTo>
                  <a:pt x="60981" y="294378"/>
                </a:lnTo>
                <a:lnTo>
                  <a:pt x="64394" y="308209"/>
                </a:lnTo>
                <a:lnTo>
                  <a:pt x="67818" y="322040"/>
                </a:lnTo>
                <a:lnTo>
                  <a:pt x="77801" y="318046"/>
                </a:lnTo>
                <a:lnTo>
                  <a:pt x="89593" y="313330"/>
                </a:lnTo>
                <a:lnTo>
                  <a:pt x="101384" y="308613"/>
                </a:lnTo>
                <a:lnTo>
                  <a:pt x="113176" y="303896"/>
                </a:lnTo>
                <a:lnTo>
                  <a:pt x="124968" y="299180"/>
                </a:lnTo>
                <a:lnTo>
                  <a:pt x="124314" y="296628"/>
                </a:lnTo>
                <a:lnTo>
                  <a:pt x="121171" y="284301"/>
                </a:lnTo>
                <a:lnTo>
                  <a:pt x="118046" y="271975"/>
                </a:lnTo>
                <a:lnTo>
                  <a:pt x="114938" y="259648"/>
                </a:lnTo>
                <a:lnTo>
                  <a:pt x="111845" y="247321"/>
                </a:lnTo>
                <a:lnTo>
                  <a:pt x="108767" y="234994"/>
                </a:lnTo>
                <a:lnTo>
                  <a:pt x="105702" y="222668"/>
                </a:lnTo>
                <a:lnTo>
                  <a:pt x="102649" y="210341"/>
                </a:lnTo>
                <a:lnTo>
                  <a:pt x="99605" y="198014"/>
                </a:lnTo>
                <a:lnTo>
                  <a:pt x="96571" y="185688"/>
                </a:lnTo>
                <a:lnTo>
                  <a:pt x="93545" y="173361"/>
                </a:lnTo>
                <a:lnTo>
                  <a:pt x="90525" y="161034"/>
                </a:lnTo>
                <a:lnTo>
                  <a:pt x="87511" y="148708"/>
                </a:lnTo>
                <a:lnTo>
                  <a:pt x="84500" y="136381"/>
                </a:lnTo>
                <a:lnTo>
                  <a:pt x="81492" y="124054"/>
                </a:lnTo>
                <a:lnTo>
                  <a:pt x="78486" y="111728"/>
                </a:lnTo>
                <a:lnTo>
                  <a:pt x="77892" y="109416"/>
                </a:lnTo>
                <a:lnTo>
                  <a:pt x="73888" y="92344"/>
                </a:lnTo>
                <a:lnTo>
                  <a:pt x="71596" y="80010"/>
                </a:lnTo>
                <a:lnTo>
                  <a:pt x="70866" y="72866"/>
                </a:lnTo>
                <a:lnTo>
                  <a:pt x="70104" y="67532"/>
                </a:lnTo>
                <a:lnTo>
                  <a:pt x="72390" y="63722"/>
                </a:lnTo>
                <a:lnTo>
                  <a:pt x="76200" y="62198"/>
                </a:lnTo>
                <a:lnTo>
                  <a:pt x="80010" y="60674"/>
                </a:lnTo>
                <a:lnTo>
                  <a:pt x="83058" y="62198"/>
                </a:lnTo>
                <a:lnTo>
                  <a:pt x="84582" y="66008"/>
                </a:lnTo>
                <a:lnTo>
                  <a:pt x="86767" y="71204"/>
                </a:lnTo>
                <a:lnTo>
                  <a:pt x="90152" y="82857"/>
                </a:lnTo>
                <a:lnTo>
                  <a:pt x="94488" y="100298"/>
                </a:lnTo>
                <a:lnTo>
                  <a:pt x="96248" y="107338"/>
                </a:lnTo>
                <a:lnTo>
                  <a:pt x="99330" y="119670"/>
                </a:lnTo>
                <a:lnTo>
                  <a:pt x="102410" y="132003"/>
                </a:lnTo>
                <a:lnTo>
                  <a:pt x="105488" y="144335"/>
                </a:lnTo>
                <a:lnTo>
                  <a:pt x="108561" y="156667"/>
                </a:lnTo>
                <a:lnTo>
                  <a:pt x="111628" y="168999"/>
                </a:lnTo>
                <a:lnTo>
                  <a:pt x="114689" y="181332"/>
                </a:lnTo>
                <a:lnTo>
                  <a:pt x="117741" y="193664"/>
                </a:lnTo>
                <a:lnTo>
                  <a:pt x="120785" y="205996"/>
                </a:lnTo>
                <a:lnTo>
                  <a:pt x="123818" y="218328"/>
                </a:lnTo>
                <a:lnTo>
                  <a:pt x="126840" y="230660"/>
                </a:lnTo>
                <a:lnTo>
                  <a:pt x="129849" y="242993"/>
                </a:lnTo>
                <a:lnTo>
                  <a:pt x="132843" y="255325"/>
                </a:lnTo>
                <a:lnTo>
                  <a:pt x="135823" y="267657"/>
                </a:lnTo>
                <a:lnTo>
                  <a:pt x="138786" y="279989"/>
                </a:lnTo>
                <a:lnTo>
                  <a:pt x="141732" y="292322"/>
                </a:lnTo>
                <a:lnTo>
                  <a:pt x="151715" y="288328"/>
                </a:lnTo>
                <a:lnTo>
                  <a:pt x="163507" y="283612"/>
                </a:lnTo>
                <a:lnTo>
                  <a:pt x="175298" y="278895"/>
                </a:lnTo>
                <a:lnTo>
                  <a:pt x="187090" y="274178"/>
                </a:lnTo>
                <a:lnTo>
                  <a:pt x="198882" y="269462"/>
                </a:lnTo>
                <a:lnTo>
                  <a:pt x="196566" y="260091"/>
                </a:lnTo>
                <a:lnTo>
                  <a:pt x="193520" y="247762"/>
                </a:lnTo>
                <a:lnTo>
                  <a:pt x="190474" y="235433"/>
                </a:lnTo>
                <a:lnTo>
                  <a:pt x="187428" y="223103"/>
                </a:lnTo>
                <a:lnTo>
                  <a:pt x="184382" y="210774"/>
                </a:lnTo>
                <a:lnTo>
                  <a:pt x="181336" y="198445"/>
                </a:lnTo>
                <a:lnTo>
                  <a:pt x="178290" y="186115"/>
                </a:lnTo>
                <a:lnTo>
                  <a:pt x="175244" y="173786"/>
                </a:lnTo>
                <a:lnTo>
                  <a:pt x="172198" y="161457"/>
                </a:lnTo>
                <a:lnTo>
                  <a:pt x="169152" y="149127"/>
                </a:lnTo>
                <a:lnTo>
                  <a:pt x="166106" y="136798"/>
                </a:lnTo>
                <a:lnTo>
                  <a:pt x="163060" y="124469"/>
                </a:lnTo>
                <a:lnTo>
                  <a:pt x="160014" y="112140"/>
                </a:lnTo>
                <a:lnTo>
                  <a:pt x="156968" y="99810"/>
                </a:lnTo>
                <a:lnTo>
                  <a:pt x="153922" y="87481"/>
                </a:lnTo>
                <a:lnTo>
                  <a:pt x="150876" y="75152"/>
                </a:lnTo>
                <a:lnTo>
                  <a:pt x="150029" y="71796"/>
                </a:lnTo>
                <a:lnTo>
                  <a:pt x="145868" y="56148"/>
                </a:lnTo>
                <a:lnTo>
                  <a:pt x="142041" y="43023"/>
                </a:lnTo>
                <a:lnTo>
                  <a:pt x="138609" y="32361"/>
                </a:lnTo>
                <a:lnTo>
                  <a:pt x="135636" y="24098"/>
                </a:lnTo>
                <a:lnTo>
                  <a:pt x="126921" y="11312"/>
                </a:lnTo>
                <a:lnTo>
                  <a:pt x="117348" y="3524"/>
                </a:lnTo>
                <a:lnTo>
                  <a:pt x="103377" y="0"/>
                </a:lnTo>
                <a:lnTo>
                  <a:pt x="90678" y="2762"/>
                </a:lnTo>
                <a:lnTo>
                  <a:pt x="83058" y="5810"/>
                </a:lnTo>
                <a:lnTo>
                  <a:pt x="76962" y="11144"/>
                </a:lnTo>
                <a:lnTo>
                  <a:pt x="72390" y="18764"/>
                </a:lnTo>
                <a:lnTo>
                  <a:pt x="70131" y="22790"/>
                </a:lnTo>
                <a:lnTo>
                  <a:pt x="65453" y="34007"/>
                </a:lnTo>
                <a:lnTo>
                  <a:pt x="62484" y="47720"/>
                </a:lnTo>
                <a:lnTo>
                  <a:pt x="62302" y="46717"/>
                </a:lnTo>
                <a:lnTo>
                  <a:pt x="60000" y="3424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8" name="object 56"/>
          <p:cNvSpPr/>
          <p:nvPr/>
        </p:nvSpPr>
        <p:spPr>
          <a:xfrm>
            <a:off x="1769251" y="3059497"/>
            <a:ext cx="188975" cy="383005"/>
          </a:xfrm>
          <a:custGeom>
            <a:avLst/>
            <a:gdLst/>
            <a:ahLst/>
            <a:cxnLst/>
            <a:rect l="l" t="t" r="r" b="b"/>
            <a:pathLst>
              <a:path w="188975" h="383005">
                <a:moveTo>
                  <a:pt x="131063" y="354329"/>
                </a:moveTo>
                <a:lnTo>
                  <a:pt x="132587" y="361188"/>
                </a:lnTo>
                <a:lnTo>
                  <a:pt x="142020" y="357413"/>
                </a:lnTo>
                <a:lnTo>
                  <a:pt x="153912" y="352642"/>
                </a:lnTo>
                <a:lnTo>
                  <a:pt x="165730" y="347870"/>
                </a:lnTo>
                <a:lnTo>
                  <a:pt x="177431" y="343099"/>
                </a:lnTo>
                <a:lnTo>
                  <a:pt x="188975" y="338327"/>
                </a:lnTo>
                <a:lnTo>
                  <a:pt x="184861" y="321411"/>
                </a:lnTo>
                <a:lnTo>
                  <a:pt x="180745" y="304495"/>
                </a:lnTo>
                <a:lnTo>
                  <a:pt x="176629" y="287578"/>
                </a:lnTo>
                <a:lnTo>
                  <a:pt x="172510" y="270662"/>
                </a:lnTo>
                <a:lnTo>
                  <a:pt x="168390" y="253746"/>
                </a:lnTo>
                <a:lnTo>
                  <a:pt x="164266" y="236829"/>
                </a:lnTo>
                <a:lnTo>
                  <a:pt x="160139" y="219913"/>
                </a:lnTo>
                <a:lnTo>
                  <a:pt x="156008" y="202996"/>
                </a:lnTo>
                <a:lnTo>
                  <a:pt x="151873" y="186080"/>
                </a:lnTo>
                <a:lnTo>
                  <a:pt x="147732" y="169163"/>
                </a:lnTo>
                <a:lnTo>
                  <a:pt x="143586" y="152247"/>
                </a:lnTo>
                <a:lnTo>
                  <a:pt x="139433" y="135331"/>
                </a:lnTo>
                <a:lnTo>
                  <a:pt x="135274" y="118414"/>
                </a:lnTo>
                <a:lnTo>
                  <a:pt x="131107" y="101498"/>
                </a:lnTo>
                <a:lnTo>
                  <a:pt x="126932" y="84581"/>
                </a:lnTo>
                <a:lnTo>
                  <a:pt x="122749" y="67665"/>
                </a:lnTo>
                <a:lnTo>
                  <a:pt x="118556" y="50749"/>
                </a:lnTo>
                <a:lnTo>
                  <a:pt x="114354" y="33832"/>
                </a:lnTo>
                <a:lnTo>
                  <a:pt x="110141" y="16916"/>
                </a:lnTo>
                <a:lnTo>
                  <a:pt x="105918" y="0"/>
                </a:lnTo>
                <a:lnTo>
                  <a:pt x="96538" y="3774"/>
                </a:lnTo>
                <a:lnTo>
                  <a:pt x="84793" y="8545"/>
                </a:lnTo>
                <a:lnTo>
                  <a:pt x="73099" y="13317"/>
                </a:lnTo>
                <a:lnTo>
                  <a:pt x="61372" y="18088"/>
                </a:lnTo>
                <a:lnTo>
                  <a:pt x="49530" y="22859"/>
                </a:lnTo>
                <a:lnTo>
                  <a:pt x="50570" y="27259"/>
                </a:lnTo>
                <a:lnTo>
                  <a:pt x="53528" y="39564"/>
                </a:lnTo>
                <a:lnTo>
                  <a:pt x="56551" y="51933"/>
                </a:lnTo>
                <a:lnTo>
                  <a:pt x="59604" y="64331"/>
                </a:lnTo>
                <a:lnTo>
                  <a:pt x="62649" y="76723"/>
                </a:lnTo>
                <a:lnTo>
                  <a:pt x="65653" y="89073"/>
                </a:lnTo>
                <a:lnTo>
                  <a:pt x="68580" y="101345"/>
                </a:lnTo>
                <a:lnTo>
                  <a:pt x="62483" y="96012"/>
                </a:lnTo>
                <a:lnTo>
                  <a:pt x="55625" y="92201"/>
                </a:lnTo>
                <a:lnTo>
                  <a:pt x="48768" y="90677"/>
                </a:lnTo>
                <a:lnTo>
                  <a:pt x="41910" y="89153"/>
                </a:lnTo>
                <a:lnTo>
                  <a:pt x="35051" y="89915"/>
                </a:lnTo>
                <a:lnTo>
                  <a:pt x="28193" y="92963"/>
                </a:lnTo>
                <a:lnTo>
                  <a:pt x="25207" y="94330"/>
                </a:lnTo>
                <a:lnTo>
                  <a:pt x="14931" y="101569"/>
                </a:lnTo>
                <a:lnTo>
                  <a:pt x="6857" y="112013"/>
                </a:lnTo>
                <a:lnTo>
                  <a:pt x="4996" y="116321"/>
                </a:lnTo>
                <a:lnTo>
                  <a:pt x="1249" y="128584"/>
                </a:lnTo>
                <a:lnTo>
                  <a:pt x="0" y="140969"/>
                </a:lnTo>
                <a:lnTo>
                  <a:pt x="66293" y="131063"/>
                </a:lnTo>
                <a:lnTo>
                  <a:pt x="70104" y="129539"/>
                </a:lnTo>
                <a:lnTo>
                  <a:pt x="72389" y="130301"/>
                </a:lnTo>
                <a:lnTo>
                  <a:pt x="74675" y="133350"/>
                </a:lnTo>
                <a:lnTo>
                  <a:pt x="76962" y="136398"/>
                </a:lnTo>
                <a:lnTo>
                  <a:pt x="79248" y="143255"/>
                </a:lnTo>
                <a:lnTo>
                  <a:pt x="81533" y="153162"/>
                </a:lnTo>
                <a:lnTo>
                  <a:pt x="82865" y="158492"/>
                </a:lnTo>
                <a:lnTo>
                  <a:pt x="85930" y="170796"/>
                </a:lnTo>
                <a:lnTo>
                  <a:pt x="88990" y="183131"/>
                </a:lnTo>
                <a:lnTo>
                  <a:pt x="92040" y="195488"/>
                </a:lnTo>
                <a:lnTo>
                  <a:pt x="95076" y="207860"/>
                </a:lnTo>
                <a:lnTo>
                  <a:pt x="98094" y="220237"/>
                </a:lnTo>
                <a:lnTo>
                  <a:pt x="101090" y="232614"/>
                </a:lnTo>
                <a:lnTo>
                  <a:pt x="104060" y="244980"/>
                </a:lnTo>
                <a:lnTo>
                  <a:pt x="107001" y="257328"/>
                </a:lnTo>
                <a:lnTo>
                  <a:pt x="109907" y="269651"/>
                </a:lnTo>
                <a:lnTo>
                  <a:pt x="112775" y="281939"/>
                </a:lnTo>
                <a:lnTo>
                  <a:pt x="114552" y="289136"/>
                </a:lnTo>
                <a:lnTo>
                  <a:pt x="117586" y="303171"/>
                </a:lnTo>
                <a:lnTo>
                  <a:pt x="118110" y="311657"/>
                </a:lnTo>
                <a:lnTo>
                  <a:pt x="118110" y="316229"/>
                </a:lnTo>
                <a:lnTo>
                  <a:pt x="116586" y="319277"/>
                </a:lnTo>
                <a:lnTo>
                  <a:pt x="112775" y="320801"/>
                </a:lnTo>
                <a:lnTo>
                  <a:pt x="109727" y="321563"/>
                </a:lnTo>
                <a:lnTo>
                  <a:pt x="106680" y="320801"/>
                </a:lnTo>
                <a:lnTo>
                  <a:pt x="105156" y="317753"/>
                </a:lnTo>
                <a:lnTo>
                  <a:pt x="102869" y="314705"/>
                </a:lnTo>
                <a:lnTo>
                  <a:pt x="100583" y="307086"/>
                </a:lnTo>
                <a:lnTo>
                  <a:pt x="97536" y="296417"/>
                </a:lnTo>
                <a:lnTo>
                  <a:pt x="97363" y="295677"/>
                </a:lnTo>
                <a:lnTo>
                  <a:pt x="94449" y="283295"/>
                </a:lnTo>
                <a:lnTo>
                  <a:pt x="91501" y="270943"/>
                </a:lnTo>
                <a:lnTo>
                  <a:pt x="88523" y="258614"/>
                </a:lnTo>
                <a:lnTo>
                  <a:pt x="85517" y="246303"/>
                </a:lnTo>
                <a:lnTo>
                  <a:pt x="82488" y="234001"/>
                </a:lnTo>
                <a:lnTo>
                  <a:pt x="79439" y="221702"/>
                </a:lnTo>
                <a:lnTo>
                  <a:pt x="76373" y="209400"/>
                </a:lnTo>
                <a:lnTo>
                  <a:pt x="73294" y="197087"/>
                </a:lnTo>
                <a:lnTo>
                  <a:pt x="8381" y="187451"/>
                </a:lnTo>
                <a:lnTo>
                  <a:pt x="9925" y="193730"/>
                </a:lnTo>
                <a:lnTo>
                  <a:pt x="12971" y="206095"/>
                </a:lnTo>
                <a:lnTo>
                  <a:pt x="16017" y="218430"/>
                </a:lnTo>
                <a:lnTo>
                  <a:pt x="19063" y="230743"/>
                </a:lnTo>
                <a:lnTo>
                  <a:pt x="22109" y="243042"/>
                </a:lnTo>
                <a:lnTo>
                  <a:pt x="25155" y="255336"/>
                </a:lnTo>
                <a:lnTo>
                  <a:pt x="28201" y="267631"/>
                </a:lnTo>
                <a:lnTo>
                  <a:pt x="31247" y="279937"/>
                </a:lnTo>
                <a:lnTo>
                  <a:pt x="34293" y="292260"/>
                </a:lnTo>
                <a:lnTo>
                  <a:pt x="37339" y="304609"/>
                </a:lnTo>
                <a:lnTo>
                  <a:pt x="40386" y="316991"/>
                </a:lnTo>
                <a:lnTo>
                  <a:pt x="42941" y="326596"/>
                </a:lnTo>
                <a:lnTo>
                  <a:pt x="47017" y="340716"/>
                </a:lnTo>
                <a:lnTo>
                  <a:pt x="50737" y="351992"/>
                </a:lnTo>
                <a:lnTo>
                  <a:pt x="54101" y="360425"/>
                </a:lnTo>
                <a:lnTo>
                  <a:pt x="62453" y="371737"/>
                </a:lnTo>
                <a:lnTo>
                  <a:pt x="72389" y="379475"/>
                </a:lnTo>
                <a:lnTo>
                  <a:pt x="85923" y="383005"/>
                </a:lnTo>
                <a:lnTo>
                  <a:pt x="98298" y="380238"/>
                </a:lnTo>
                <a:lnTo>
                  <a:pt x="104393" y="377951"/>
                </a:lnTo>
                <a:lnTo>
                  <a:pt x="110489" y="373379"/>
                </a:lnTo>
                <a:lnTo>
                  <a:pt x="115062" y="366521"/>
                </a:lnTo>
                <a:lnTo>
                  <a:pt x="116965" y="363918"/>
                </a:lnTo>
                <a:lnTo>
                  <a:pt x="122876" y="353391"/>
                </a:lnTo>
                <a:lnTo>
                  <a:pt x="128015" y="340613"/>
                </a:lnTo>
                <a:lnTo>
                  <a:pt x="129539" y="347471"/>
                </a:lnTo>
                <a:lnTo>
                  <a:pt x="131063" y="35432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49" name="object 57"/>
          <p:cNvSpPr/>
          <p:nvPr/>
        </p:nvSpPr>
        <p:spPr>
          <a:xfrm>
            <a:off x="1769251" y="3190561"/>
            <a:ext cx="73294" cy="66023"/>
          </a:xfrm>
          <a:custGeom>
            <a:avLst/>
            <a:gdLst/>
            <a:ahLst/>
            <a:cxnLst/>
            <a:rect l="l" t="t" r="r" b="b"/>
            <a:pathLst>
              <a:path w="73294" h="66023">
                <a:moveTo>
                  <a:pt x="73294" y="66023"/>
                </a:moveTo>
                <a:lnTo>
                  <a:pt x="70204" y="53693"/>
                </a:lnTo>
                <a:lnTo>
                  <a:pt x="67107" y="41340"/>
                </a:lnTo>
                <a:lnTo>
                  <a:pt x="64007" y="28955"/>
                </a:lnTo>
                <a:lnTo>
                  <a:pt x="61721" y="18287"/>
                </a:lnTo>
                <a:lnTo>
                  <a:pt x="60198" y="11429"/>
                </a:lnTo>
                <a:lnTo>
                  <a:pt x="60960" y="7619"/>
                </a:lnTo>
                <a:lnTo>
                  <a:pt x="60960" y="3810"/>
                </a:lnTo>
                <a:lnTo>
                  <a:pt x="63245" y="1524"/>
                </a:lnTo>
                <a:lnTo>
                  <a:pt x="66293" y="0"/>
                </a:lnTo>
                <a:lnTo>
                  <a:pt x="0" y="9905"/>
                </a:lnTo>
                <a:lnTo>
                  <a:pt x="692" y="16255"/>
                </a:lnTo>
                <a:lnTo>
                  <a:pt x="2446" y="27136"/>
                </a:lnTo>
                <a:lnTo>
                  <a:pt x="5039" y="40484"/>
                </a:lnTo>
                <a:lnTo>
                  <a:pt x="8381" y="56387"/>
                </a:lnTo>
                <a:lnTo>
                  <a:pt x="73294" y="6602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0" name="object 58"/>
          <p:cNvSpPr/>
          <p:nvPr/>
        </p:nvSpPr>
        <p:spPr>
          <a:xfrm>
            <a:off x="1895743" y="3027492"/>
            <a:ext cx="69341" cy="67818"/>
          </a:xfrm>
          <a:custGeom>
            <a:avLst/>
            <a:gdLst/>
            <a:ahLst/>
            <a:cxnLst/>
            <a:rect l="l" t="t" r="r" b="b"/>
            <a:pathLst>
              <a:path w="69341" h="67818">
                <a:moveTo>
                  <a:pt x="47110" y="4363"/>
                </a:moveTo>
                <a:lnTo>
                  <a:pt x="35317" y="9192"/>
                </a:lnTo>
                <a:lnTo>
                  <a:pt x="23484" y="14063"/>
                </a:lnTo>
                <a:lnTo>
                  <a:pt x="11686" y="18898"/>
                </a:lnTo>
                <a:lnTo>
                  <a:pt x="0" y="23622"/>
                </a:lnTo>
                <a:lnTo>
                  <a:pt x="1798" y="30711"/>
                </a:lnTo>
                <a:lnTo>
                  <a:pt x="4730" y="43105"/>
                </a:lnTo>
                <a:lnTo>
                  <a:pt x="7620" y="55540"/>
                </a:lnTo>
                <a:lnTo>
                  <a:pt x="10668" y="67818"/>
                </a:lnTo>
                <a:lnTo>
                  <a:pt x="22290" y="63241"/>
                </a:lnTo>
                <a:lnTo>
                  <a:pt x="34036" y="58462"/>
                </a:lnTo>
                <a:lnTo>
                  <a:pt x="45743" y="53646"/>
                </a:lnTo>
                <a:lnTo>
                  <a:pt x="57487" y="48865"/>
                </a:lnTo>
                <a:lnTo>
                  <a:pt x="69341" y="44196"/>
                </a:lnTo>
                <a:lnTo>
                  <a:pt x="67451" y="36956"/>
                </a:lnTo>
                <a:lnTo>
                  <a:pt x="64271" y="24612"/>
                </a:lnTo>
                <a:lnTo>
                  <a:pt x="61091" y="12227"/>
                </a:lnTo>
                <a:lnTo>
                  <a:pt x="57912" y="0"/>
                </a:lnTo>
                <a:lnTo>
                  <a:pt x="47110" y="436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1" name="object 59"/>
          <p:cNvSpPr/>
          <p:nvPr/>
        </p:nvSpPr>
        <p:spPr>
          <a:xfrm>
            <a:off x="1910221" y="3088453"/>
            <a:ext cx="127254" cy="300989"/>
          </a:xfrm>
          <a:custGeom>
            <a:avLst/>
            <a:gdLst/>
            <a:ahLst/>
            <a:cxnLst/>
            <a:rect l="l" t="t" r="r" b="b"/>
            <a:pathLst>
              <a:path w="127254" h="300989">
                <a:moveTo>
                  <a:pt x="47341" y="4867"/>
                </a:moveTo>
                <a:lnTo>
                  <a:pt x="35635" y="9685"/>
                </a:lnTo>
                <a:lnTo>
                  <a:pt x="23818" y="14392"/>
                </a:lnTo>
                <a:lnTo>
                  <a:pt x="11927" y="19025"/>
                </a:lnTo>
                <a:lnTo>
                  <a:pt x="0" y="23622"/>
                </a:lnTo>
                <a:lnTo>
                  <a:pt x="3428" y="37457"/>
                </a:lnTo>
                <a:lnTo>
                  <a:pt x="6857" y="51303"/>
                </a:lnTo>
                <a:lnTo>
                  <a:pt x="10287" y="65159"/>
                </a:lnTo>
                <a:lnTo>
                  <a:pt x="13715" y="79022"/>
                </a:lnTo>
                <a:lnTo>
                  <a:pt x="17145" y="92892"/>
                </a:lnTo>
                <a:lnTo>
                  <a:pt x="20574" y="106768"/>
                </a:lnTo>
                <a:lnTo>
                  <a:pt x="24003" y="120648"/>
                </a:lnTo>
                <a:lnTo>
                  <a:pt x="27432" y="134532"/>
                </a:lnTo>
                <a:lnTo>
                  <a:pt x="30861" y="148418"/>
                </a:lnTo>
                <a:lnTo>
                  <a:pt x="34289" y="162305"/>
                </a:lnTo>
                <a:lnTo>
                  <a:pt x="37719" y="176193"/>
                </a:lnTo>
                <a:lnTo>
                  <a:pt x="41148" y="190079"/>
                </a:lnTo>
                <a:lnTo>
                  <a:pt x="44576" y="203963"/>
                </a:lnTo>
                <a:lnTo>
                  <a:pt x="48005" y="217843"/>
                </a:lnTo>
                <a:lnTo>
                  <a:pt x="51434" y="231719"/>
                </a:lnTo>
                <a:lnTo>
                  <a:pt x="54864" y="245589"/>
                </a:lnTo>
                <a:lnTo>
                  <a:pt x="58292" y="259452"/>
                </a:lnTo>
                <a:lnTo>
                  <a:pt x="61722" y="273308"/>
                </a:lnTo>
                <a:lnTo>
                  <a:pt x="65150" y="287154"/>
                </a:lnTo>
                <a:lnTo>
                  <a:pt x="68580" y="300989"/>
                </a:lnTo>
                <a:lnTo>
                  <a:pt x="80202" y="296413"/>
                </a:lnTo>
                <a:lnTo>
                  <a:pt x="91948" y="291634"/>
                </a:lnTo>
                <a:lnTo>
                  <a:pt x="103655" y="286818"/>
                </a:lnTo>
                <a:lnTo>
                  <a:pt x="115399" y="282037"/>
                </a:lnTo>
                <a:lnTo>
                  <a:pt x="127254" y="277368"/>
                </a:lnTo>
                <a:lnTo>
                  <a:pt x="123825" y="263537"/>
                </a:lnTo>
                <a:lnTo>
                  <a:pt x="120395" y="249706"/>
                </a:lnTo>
                <a:lnTo>
                  <a:pt x="116967" y="235874"/>
                </a:lnTo>
                <a:lnTo>
                  <a:pt x="113537" y="222040"/>
                </a:lnTo>
                <a:lnTo>
                  <a:pt x="110109" y="208204"/>
                </a:lnTo>
                <a:lnTo>
                  <a:pt x="106679" y="194365"/>
                </a:lnTo>
                <a:lnTo>
                  <a:pt x="103251" y="180523"/>
                </a:lnTo>
                <a:lnTo>
                  <a:pt x="99822" y="166676"/>
                </a:lnTo>
                <a:lnTo>
                  <a:pt x="96393" y="152825"/>
                </a:lnTo>
                <a:lnTo>
                  <a:pt x="92963" y="138969"/>
                </a:lnTo>
                <a:lnTo>
                  <a:pt x="89535" y="125107"/>
                </a:lnTo>
                <a:lnTo>
                  <a:pt x="86106" y="111239"/>
                </a:lnTo>
                <a:lnTo>
                  <a:pt x="82677" y="97364"/>
                </a:lnTo>
                <a:lnTo>
                  <a:pt x="79247" y="83482"/>
                </a:lnTo>
                <a:lnTo>
                  <a:pt x="75818" y="69592"/>
                </a:lnTo>
                <a:lnTo>
                  <a:pt x="72390" y="55693"/>
                </a:lnTo>
                <a:lnTo>
                  <a:pt x="68961" y="41784"/>
                </a:lnTo>
                <a:lnTo>
                  <a:pt x="65532" y="27867"/>
                </a:lnTo>
                <a:lnTo>
                  <a:pt x="62102" y="13938"/>
                </a:lnTo>
                <a:lnTo>
                  <a:pt x="58674" y="0"/>
                </a:lnTo>
                <a:lnTo>
                  <a:pt x="47341" y="4867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2" name="object 60"/>
          <p:cNvSpPr/>
          <p:nvPr/>
        </p:nvSpPr>
        <p:spPr>
          <a:xfrm>
            <a:off x="2001661" y="3198180"/>
            <a:ext cx="96011" cy="245594"/>
          </a:xfrm>
          <a:custGeom>
            <a:avLst/>
            <a:gdLst/>
            <a:ahLst/>
            <a:cxnLst/>
            <a:rect l="l" t="t" r="r" b="b"/>
            <a:pathLst>
              <a:path w="96011" h="245594">
                <a:moveTo>
                  <a:pt x="47005" y="1006"/>
                </a:moveTo>
                <a:lnTo>
                  <a:pt x="38322" y="12547"/>
                </a:lnTo>
                <a:lnTo>
                  <a:pt x="32246" y="22597"/>
                </a:lnTo>
                <a:lnTo>
                  <a:pt x="28955" y="31242"/>
                </a:lnTo>
                <a:lnTo>
                  <a:pt x="27783" y="36510"/>
                </a:lnTo>
                <a:lnTo>
                  <a:pt x="27544" y="47144"/>
                </a:lnTo>
                <a:lnTo>
                  <a:pt x="29237" y="60406"/>
                </a:lnTo>
                <a:lnTo>
                  <a:pt x="32765" y="76200"/>
                </a:lnTo>
                <a:lnTo>
                  <a:pt x="34289" y="83820"/>
                </a:lnTo>
                <a:lnTo>
                  <a:pt x="36575" y="91440"/>
                </a:lnTo>
                <a:lnTo>
                  <a:pt x="96011" y="88392"/>
                </a:lnTo>
                <a:lnTo>
                  <a:pt x="95144" y="86765"/>
                </a:lnTo>
                <a:lnTo>
                  <a:pt x="91447" y="76949"/>
                </a:lnTo>
                <a:lnTo>
                  <a:pt x="86867" y="60960"/>
                </a:lnTo>
                <a:lnTo>
                  <a:pt x="85558" y="55447"/>
                </a:lnTo>
                <a:lnTo>
                  <a:pt x="83111" y="42121"/>
                </a:lnTo>
                <a:lnTo>
                  <a:pt x="82295" y="31242"/>
                </a:lnTo>
                <a:lnTo>
                  <a:pt x="82767" y="26042"/>
                </a:lnTo>
                <a:lnTo>
                  <a:pt x="85901" y="14527"/>
                </a:lnTo>
                <a:lnTo>
                  <a:pt x="92201" y="0"/>
                </a:lnTo>
                <a:lnTo>
                  <a:pt x="47005" y="1006"/>
                </a:lnTo>
                <a:close/>
              </a:path>
              <a:path w="96011" h="245594">
                <a:moveTo>
                  <a:pt x="107441" y="141732"/>
                </a:moveTo>
                <a:lnTo>
                  <a:pt x="112013" y="134112"/>
                </a:lnTo>
                <a:lnTo>
                  <a:pt x="113218" y="131813"/>
                </a:lnTo>
                <a:lnTo>
                  <a:pt x="117384" y="120611"/>
                </a:lnTo>
                <a:lnTo>
                  <a:pt x="119633" y="106680"/>
                </a:lnTo>
                <a:lnTo>
                  <a:pt x="121919" y="115062"/>
                </a:lnTo>
                <a:lnTo>
                  <a:pt x="124205" y="123444"/>
                </a:lnTo>
                <a:lnTo>
                  <a:pt x="125729" y="131064"/>
                </a:lnTo>
                <a:lnTo>
                  <a:pt x="134032" y="127901"/>
                </a:lnTo>
                <a:lnTo>
                  <a:pt x="145707" y="123320"/>
                </a:lnTo>
                <a:lnTo>
                  <a:pt x="157457" y="118608"/>
                </a:lnTo>
                <a:lnTo>
                  <a:pt x="169325" y="113809"/>
                </a:lnTo>
                <a:lnTo>
                  <a:pt x="181355" y="108966"/>
                </a:lnTo>
                <a:lnTo>
                  <a:pt x="180597" y="105882"/>
                </a:lnTo>
                <a:lnTo>
                  <a:pt x="177549" y="93510"/>
                </a:lnTo>
                <a:lnTo>
                  <a:pt x="174500" y="81167"/>
                </a:lnTo>
                <a:lnTo>
                  <a:pt x="171452" y="68845"/>
                </a:lnTo>
                <a:lnTo>
                  <a:pt x="168404" y="56539"/>
                </a:lnTo>
                <a:lnTo>
                  <a:pt x="165355" y="44241"/>
                </a:lnTo>
                <a:lnTo>
                  <a:pt x="162307" y="31946"/>
                </a:lnTo>
                <a:lnTo>
                  <a:pt x="159259" y="19647"/>
                </a:lnTo>
                <a:lnTo>
                  <a:pt x="156210" y="7337"/>
                </a:lnTo>
                <a:lnTo>
                  <a:pt x="153162" y="-4988"/>
                </a:lnTo>
                <a:lnTo>
                  <a:pt x="150114" y="-17338"/>
                </a:lnTo>
                <a:lnTo>
                  <a:pt x="147065" y="-29717"/>
                </a:lnTo>
                <a:lnTo>
                  <a:pt x="145375" y="-36454"/>
                </a:lnTo>
                <a:lnTo>
                  <a:pt x="141009" y="-53598"/>
                </a:lnTo>
                <a:lnTo>
                  <a:pt x="136964" y="-69027"/>
                </a:lnTo>
                <a:lnTo>
                  <a:pt x="133229" y="-82716"/>
                </a:lnTo>
                <a:lnTo>
                  <a:pt x="129792" y="-94645"/>
                </a:lnTo>
                <a:lnTo>
                  <a:pt x="126642" y="-104789"/>
                </a:lnTo>
                <a:lnTo>
                  <a:pt x="123768" y="-113126"/>
                </a:lnTo>
                <a:lnTo>
                  <a:pt x="121157" y="-119633"/>
                </a:lnTo>
                <a:lnTo>
                  <a:pt x="113642" y="-133426"/>
                </a:lnTo>
                <a:lnTo>
                  <a:pt x="105034" y="-142739"/>
                </a:lnTo>
                <a:lnTo>
                  <a:pt x="94487" y="-150113"/>
                </a:lnTo>
                <a:lnTo>
                  <a:pt x="86400" y="-153117"/>
                </a:lnTo>
                <a:lnTo>
                  <a:pt x="75117" y="-154154"/>
                </a:lnTo>
                <a:lnTo>
                  <a:pt x="62265" y="-152391"/>
                </a:lnTo>
                <a:lnTo>
                  <a:pt x="48005" y="-147827"/>
                </a:lnTo>
                <a:lnTo>
                  <a:pt x="39681" y="-143858"/>
                </a:lnTo>
                <a:lnTo>
                  <a:pt x="28630" y="-136853"/>
                </a:lnTo>
                <a:lnTo>
                  <a:pt x="19436" y="-128364"/>
                </a:lnTo>
                <a:lnTo>
                  <a:pt x="12191" y="-118109"/>
                </a:lnTo>
                <a:lnTo>
                  <a:pt x="5139" y="-103960"/>
                </a:lnTo>
                <a:lnTo>
                  <a:pt x="1333" y="-91827"/>
                </a:lnTo>
                <a:lnTo>
                  <a:pt x="0" y="-80009"/>
                </a:lnTo>
                <a:lnTo>
                  <a:pt x="60" y="-68011"/>
                </a:lnTo>
                <a:lnTo>
                  <a:pt x="1255" y="-56128"/>
                </a:lnTo>
                <a:lnTo>
                  <a:pt x="3521" y="-42899"/>
                </a:lnTo>
                <a:lnTo>
                  <a:pt x="6857" y="-28193"/>
                </a:lnTo>
                <a:lnTo>
                  <a:pt x="8381" y="-21335"/>
                </a:lnTo>
                <a:lnTo>
                  <a:pt x="9905" y="-15239"/>
                </a:lnTo>
                <a:lnTo>
                  <a:pt x="11429" y="-9143"/>
                </a:lnTo>
                <a:lnTo>
                  <a:pt x="17543" y="-11760"/>
                </a:lnTo>
                <a:lnTo>
                  <a:pt x="29339" y="-16613"/>
                </a:lnTo>
                <a:lnTo>
                  <a:pt x="41208" y="-21317"/>
                </a:lnTo>
                <a:lnTo>
                  <a:pt x="53051" y="-25923"/>
                </a:lnTo>
                <a:lnTo>
                  <a:pt x="64769" y="-30479"/>
                </a:lnTo>
                <a:lnTo>
                  <a:pt x="63727" y="-34985"/>
                </a:lnTo>
                <a:lnTo>
                  <a:pt x="60675" y="-47447"/>
                </a:lnTo>
                <a:lnTo>
                  <a:pt x="57150" y="-59435"/>
                </a:lnTo>
                <a:lnTo>
                  <a:pt x="55505" y="-66595"/>
                </a:lnTo>
                <a:lnTo>
                  <a:pt x="52681" y="-81110"/>
                </a:lnTo>
                <a:lnTo>
                  <a:pt x="51815" y="-89153"/>
                </a:lnTo>
                <a:lnTo>
                  <a:pt x="51815" y="-92963"/>
                </a:lnTo>
                <a:lnTo>
                  <a:pt x="54101" y="-96012"/>
                </a:lnTo>
                <a:lnTo>
                  <a:pt x="57911" y="-97535"/>
                </a:lnTo>
                <a:lnTo>
                  <a:pt x="60959" y="-99059"/>
                </a:lnTo>
                <a:lnTo>
                  <a:pt x="64007" y="-97535"/>
                </a:lnTo>
                <a:lnTo>
                  <a:pt x="66293" y="-93725"/>
                </a:lnTo>
                <a:lnTo>
                  <a:pt x="67191" y="-92099"/>
                </a:lnTo>
                <a:lnTo>
                  <a:pt x="71174" y="-82283"/>
                </a:lnTo>
                <a:lnTo>
                  <a:pt x="75437" y="-66293"/>
                </a:lnTo>
                <a:lnTo>
                  <a:pt x="78485" y="-54863"/>
                </a:lnTo>
                <a:lnTo>
                  <a:pt x="79247" y="-46481"/>
                </a:lnTo>
                <a:lnTo>
                  <a:pt x="79247" y="-42671"/>
                </a:lnTo>
                <a:lnTo>
                  <a:pt x="75345" y="-34221"/>
                </a:lnTo>
                <a:lnTo>
                  <a:pt x="67250" y="-23403"/>
                </a:lnTo>
                <a:lnTo>
                  <a:pt x="54863" y="-8381"/>
                </a:lnTo>
                <a:lnTo>
                  <a:pt x="47005" y="1006"/>
                </a:lnTo>
                <a:lnTo>
                  <a:pt x="92201" y="0"/>
                </a:lnTo>
                <a:lnTo>
                  <a:pt x="94062" y="7752"/>
                </a:lnTo>
                <a:lnTo>
                  <a:pt x="97026" y="20102"/>
                </a:lnTo>
                <a:lnTo>
                  <a:pt x="99990" y="32451"/>
                </a:lnTo>
                <a:lnTo>
                  <a:pt x="102954" y="44800"/>
                </a:lnTo>
                <a:lnTo>
                  <a:pt x="105917" y="57150"/>
                </a:lnTo>
                <a:lnTo>
                  <a:pt x="106700" y="60024"/>
                </a:lnTo>
                <a:lnTo>
                  <a:pt x="110073" y="75141"/>
                </a:lnTo>
                <a:lnTo>
                  <a:pt x="110489" y="83820"/>
                </a:lnTo>
                <a:lnTo>
                  <a:pt x="110489" y="87630"/>
                </a:lnTo>
                <a:lnTo>
                  <a:pt x="108203" y="89916"/>
                </a:lnTo>
                <a:lnTo>
                  <a:pt x="105155" y="91440"/>
                </a:lnTo>
                <a:lnTo>
                  <a:pt x="101345" y="92964"/>
                </a:lnTo>
                <a:lnTo>
                  <a:pt x="98297" y="91440"/>
                </a:lnTo>
                <a:lnTo>
                  <a:pt x="96011" y="88392"/>
                </a:lnTo>
                <a:lnTo>
                  <a:pt x="36575" y="91440"/>
                </a:lnTo>
                <a:lnTo>
                  <a:pt x="38100" y="99060"/>
                </a:lnTo>
                <a:lnTo>
                  <a:pt x="39777" y="105444"/>
                </a:lnTo>
                <a:lnTo>
                  <a:pt x="44941" y="121454"/>
                </a:lnTo>
                <a:lnTo>
                  <a:pt x="50664" y="133929"/>
                </a:lnTo>
                <a:lnTo>
                  <a:pt x="57001" y="142757"/>
                </a:lnTo>
                <a:lnTo>
                  <a:pt x="64007" y="147828"/>
                </a:lnTo>
                <a:lnTo>
                  <a:pt x="70440" y="150611"/>
                </a:lnTo>
                <a:lnTo>
                  <a:pt x="82539" y="152317"/>
                </a:lnTo>
                <a:lnTo>
                  <a:pt x="94487" y="149352"/>
                </a:lnTo>
                <a:lnTo>
                  <a:pt x="102107" y="146304"/>
                </a:lnTo>
                <a:lnTo>
                  <a:pt x="107441" y="141732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3" name="object 61"/>
          <p:cNvSpPr/>
          <p:nvPr/>
        </p:nvSpPr>
        <p:spPr>
          <a:xfrm>
            <a:off x="2119009" y="2937577"/>
            <a:ext cx="141731" cy="361950"/>
          </a:xfrm>
          <a:custGeom>
            <a:avLst/>
            <a:gdLst/>
            <a:ahLst/>
            <a:cxnLst/>
            <a:rect l="l" t="t" r="r" b="b"/>
            <a:pathLst>
              <a:path w="141731" h="361950">
                <a:moveTo>
                  <a:pt x="62135" y="16916"/>
                </a:moveTo>
                <a:lnTo>
                  <a:pt x="57912" y="0"/>
                </a:lnTo>
                <a:lnTo>
                  <a:pt x="47110" y="4363"/>
                </a:lnTo>
                <a:lnTo>
                  <a:pt x="35317" y="9192"/>
                </a:lnTo>
                <a:lnTo>
                  <a:pt x="23484" y="14063"/>
                </a:lnTo>
                <a:lnTo>
                  <a:pt x="11686" y="18898"/>
                </a:lnTo>
                <a:lnTo>
                  <a:pt x="0" y="23622"/>
                </a:lnTo>
                <a:lnTo>
                  <a:pt x="4120" y="40538"/>
                </a:lnTo>
                <a:lnTo>
                  <a:pt x="8250" y="57454"/>
                </a:lnTo>
                <a:lnTo>
                  <a:pt x="12390" y="74371"/>
                </a:lnTo>
                <a:lnTo>
                  <a:pt x="16538" y="91287"/>
                </a:lnTo>
                <a:lnTo>
                  <a:pt x="20693" y="108204"/>
                </a:lnTo>
                <a:lnTo>
                  <a:pt x="24853" y="125120"/>
                </a:lnTo>
                <a:lnTo>
                  <a:pt x="29018" y="142036"/>
                </a:lnTo>
                <a:lnTo>
                  <a:pt x="33186" y="158953"/>
                </a:lnTo>
                <a:lnTo>
                  <a:pt x="37357" y="175869"/>
                </a:lnTo>
                <a:lnTo>
                  <a:pt x="41528" y="192785"/>
                </a:lnTo>
                <a:lnTo>
                  <a:pt x="45700" y="209702"/>
                </a:lnTo>
                <a:lnTo>
                  <a:pt x="49871" y="226618"/>
                </a:lnTo>
                <a:lnTo>
                  <a:pt x="54039" y="243535"/>
                </a:lnTo>
                <a:lnTo>
                  <a:pt x="58204" y="260451"/>
                </a:lnTo>
                <a:lnTo>
                  <a:pt x="62364" y="277368"/>
                </a:lnTo>
                <a:lnTo>
                  <a:pt x="66519" y="294284"/>
                </a:lnTo>
                <a:lnTo>
                  <a:pt x="70667" y="311200"/>
                </a:lnTo>
                <a:lnTo>
                  <a:pt x="74807" y="328117"/>
                </a:lnTo>
                <a:lnTo>
                  <a:pt x="78937" y="345033"/>
                </a:lnTo>
                <a:lnTo>
                  <a:pt x="83057" y="361950"/>
                </a:lnTo>
                <a:lnTo>
                  <a:pt x="94680" y="357373"/>
                </a:lnTo>
                <a:lnTo>
                  <a:pt x="106426" y="352594"/>
                </a:lnTo>
                <a:lnTo>
                  <a:pt x="118133" y="347778"/>
                </a:lnTo>
                <a:lnTo>
                  <a:pt x="129877" y="342997"/>
                </a:lnTo>
                <a:lnTo>
                  <a:pt x="141731" y="338327"/>
                </a:lnTo>
                <a:lnTo>
                  <a:pt x="137508" y="321411"/>
                </a:lnTo>
                <a:lnTo>
                  <a:pt x="133295" y="304495"/>
                </a:lnTo>
                <a:lnTo>
                  <a:pt x="129090" y="287578"/>
                </a:lnTo>
                <a:lnTo>
                  <a:pt x="124894" y="270662"/>
                </a:lnTo>
                <a:lnTo>
                  <a:pt x="120705" y="253746"/>
                </a:lnTo>
                <a:lnTo>
                  <a:pt x="116521" y="236829"/>
                </a:lnTo>
                <a:lnTo>
                  <a:pt x="112342" y="219913"/>
                </a:lnTo>
                <a:lnTo>
                  <a:pt x="108167" y="202996"/>
                </a:lnTo>
                <a:lnTo>
                  <a:pt x="103994" y="186080"/>
                </a:lnTo>
                <a:lnTo>
                  <a:pt x="99821" y="169163"/>
                </a:lnTo>
                <a:lnTo>
                  <a:pt x="95649" y="152247"/>
                </a:lnTo>
                <a:lnTo>
                  <a:pt x="91476" y="135331"/>
                </a:lnTo>
                <a:lnTo>
                  <a:pt x="87301" y="118414"/>
                </a:lnTo>
                <a:lnTo>
                  <a:pt x="83122" y="101498"/>
                </a:lnTo>
                <a:lnTo>
                  <a:pt x="78938" y="84581"/>
                </a:lnTo>
                <a:lnTo>
                  <a:pt x="74749" y="67665"/>
                </a:lnTo>
                <a:lnTo>
                  <a:pt x="70553" y="50749"/>
                </a:lnTo>
                <a:lnTo>
                  <a:pt x="66348" y="33832"/>
                </a:lnTo>
                <a:lnTo>
                  <a:pt x="62135" y="1691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4" name="object 62"/>
          <p:cNvSpPr/>
          <p:nvPr/>
        </p:nvSpPr>
        <p:spPr>
          <a:xfrm>
            <a:off x="2226821" y="2955271"/>
            <a:ext cx="166507" cy="297146"/>
          </a:xfrm>
          <a:custGeom>
            <a:avLst/>
            <a:gdLst/>
            <a:ahLst/>
            <a:cxnLst/>
            <a:rect l="l" t="t" r="r" b="b"/>
            <a:pathLst>
              <a:path w="166507" h="297146">
                <a:moveTo>
                  <a:pt x="88021" y="2879"/>
                </a:moveTo>
                <a:lnTo>
                  <a:pt x="82711" y="1261"/>
                </a:lnTo>
                <a:lnTo>
                  <a:pt x="71184" y="0"/>
                </a:lnTo>
                <a:lnTo>
                  <a:pt x="58695" y="1519"/>
                </a:lnTo>
                <a:lnTo>
                  <a:pt x="45349" y="5927"/>
                </a:lnTo>
                <a:lnTo>
                  <a:pt x="31953" y="13032"/>
                </a:lnTo>
                <a:lnTo>
                  <a:pt x="21966" y="20916"/>
                </a:lnTo>
                <a:lnTo>
                  <a:pt x="13345" y="30311"/>
                </a:lnTo>
                <a:lnTo>
                  <a:pt x="10801" y="34618"/>
                </a:lnTo>
                <a:lnTo>
                  <a:pt x="5544" y="45897"/>
                </a:lnTo>
                <a:lnTo>
                  <a:pt x="63637" y="52409"/>
                </a:lnTo>
                <a:lnTo>
                  <a:pt x="65923" y="53933"/>
                </a:lnTo>
                <a:lnTo>
                  <a:pt x="68209" y="57743"/>
                </a:lnTo>
                <a:lnTo>
                  <a:pt x="71942" y="68313"/>
                </a:lnTo>
                <a:lnTo>
                  <a:pt x="76591" y="84413"/>
                </a:lnTo>
                <a:lnTo>
                  <a:pt x="78115" y="91271"/>
                </a:lnTo>
                <a:lnTo>
                  <a:pt x="79639" y="98129"/>
                </a:lnTo>
                <a:lnTo>
                  <a:pt x="81163" y="104987"/>
                </a:lnTo>
                <a:lnTo>
                  <a:pt x="75829" y="107273"/>
                </a:lnTo>
                <a:lnTo>
                  <a:pt x="70495" y="109559"/>
                </a:lnTo>
                <a:lnTo>
                  <a:pt x="65161" y="111845"/>
                </a:lnTo>
                <a:lnTo>
                  <a:pt x="62875" y="104987"/>
                </a:lnTo>
                <a:lnTo>
                  <a:pt x="61351" y="98129"/>
                </a:lnTo>
                <a:lnTo>
                  <a:pt x="59827" y="91271"/>
                </a:lnTo>
                <a:lnTo>
                  <a:pt x="58183" y="84417"/>
                </a:lnTo>
                <a:lnTo>
                  <a:pt x="55359" y="70154"/>
                </a:lnTo>
                <a:lnTo>
                  <a:pt x="54493" y="61553"/>
                </a:lnTo>
                <a:lnTo>
                  <a:pt x="54493" y="57743"/>
                </a:lnTo>
                <a:lnTo>
                  <a:pt x="56017" y="55457"/>
                </a:lnTo>
                <a:lnTo>
                  <a:pt x="2035" y="58060"/>
                </a:lnTo>
                <a:lnTo>
                  <a:pt x="391" y="71459"/>
                </a:lnTo>
                <a:lnTo>
                  <a:pt x="0" y="79815"/>
                </a:lnTo>
                <a:lnTo>
                  <a:pt x="487" y="91137"/>
                </a:lnTo>
                <a:lnTo>
                  <a:pt x="1941" y="103523"/>
                </a:lnTo>
                <a:lnTo>
                  <a:pt x="4236" y="117016"/>
                </a:lnTo>
                <a:lnTo>
                  <a:pt x="7249" y="131657"/>
                </a:lnTo>
                <a:lnTo>
                  <a:pt x="9014" y="138537"/>
                </a:lnTo>
                <a:lnTo>
                  <a:pt x="12149" y="150821"/>
                </a:lnTo>
                <a:lnTo>
                  <a:pt x="15284" y="163161"/>
                </a:lnTo>
                <a:lnTo>
                  <a:pt x="18419" y="175524"/>
                </a:lnTo>
                <a:lnTo>
                  <a:pt x="21554" y="187878"/>
                </a:lnTo>
                <a:lnTo>
                  <a:pt x="24688" y="200190"/>
                </a:lnTo>
                <a:lnTo>
                  <a:pt x="27823" y="212429"/>
                </a:lnTo>
                <a:lnTo>
                  <a:pt x="30726" y="224440"/>
                </a:lnTo>
                <a:lnTo>
                  <a:pt x="34622" y="237921"/>
                </a:lnTo>
                <a:lnTo>
                  <a:pt x="38537" y="249157"/>
                </a:lnTo>
                <a:lnTo>
                  <a:pt x="42301" y="258149"/>
                </a:lnTo>
                <a:lnTo>
                  <a:pt x="45036" y="263862"/>
                </a:lnTo>
                <a:lnTo>
                  <a:pt x="51902" y="274571"/>
                </a:lnTo>
                <a:lnTo>
                  <a:pt x="59827" y="284057"/>
                </a:lnTo>
                <a:lnTo>
                  <a:pt x="73799" y="292921"/>
                </a:lnTo>
                <a:lnTo>
                  <a:pt x="86497" y="296249"/>
                </a:lnTo>
                <a:lnTo>
                  <a:pt x="95140" y="297146"/>
                </a:lnTo>
                <a:lnTo>
                  <a:pt x="107195" y="295662"/>
                </a:lnTo>
                <a:lnTo>
                  <a:pt x="120025" y="291677"/>
                </a:lnTo>
                <a:lnTo>
                  <a:pt x="129872" y="286746"/>
                </a:lnTo>
                <a:lnTo>
                  <a:pt x="140491" y="279509"/>
                </a:lnTo>
                <a:lnTo>
                  <a:pt x="148981" y="271103"/>
                </a:lnTo>
                <a:lnTo>
                  <a:pt x="153921" y="264048"/>
                </a:lnTo>
                <a:lnTo>
                  <a:pt x="159426" y="252691"/>
                </a:lnTo>
                <a:lnTo>
                  <a:pt x="163459" y="239861"/>
                </a:lnTo>
                <a:lnTo>
                  <a:pt x="165004" y="230466"/>
                </a:lnTo>
                <a:lnTo>
                  <a:pt x="166480" y="217554"/>
                </a:lnTo>
                <a:lnTo>
                  <a:pt x="166507" y="206333"/>
                </a:lnTo>
                <a:lnTo>
                  <a:pt x="166304" y="204104"/>
                </a:lnTo>
                <a:lnTo>
                  <a:pt x="164718" y="193356"/>
                </a:lnTo>
                <a:lnTo>
                  <a:pt x="162156" y="180592"/>
                </a:lnTo>
                <a:lnTo>
                  <a:pt x="158887" y="165947"/>
                </a:lnTo>
                <a:lnTo>
                  <a:pt x="157363" y="159089"/>
                </a:lnTo>
                <a:lnTo>
                  <a:pt x="155077" y="152231"/>
                </a:lnTo>
                <a:lnTo>
                  <a:pt x="153553" y="145373"/>
                </a:lnTo>
                <a:lnTo>
                  <a:pt x="147440" y="147782"/>
                </a:lnTo>
                <a:lnTo>
                  <a:pt x="135644" y="152503"/>
                </a:lnTo>
                <a:lnTo>
                  <a:pt x="123775" y="157297"/>
                </a:lnTo>
                <a:lnTo>
                  <a:pt x="111932" y="162066"/>
                </a:lnTo>
                <a:lnTo>
                  <a:pt x="100213" y="166709"/>
                </a:lnTo>
                <a:lnTo>
                  <a:pt x="103197" y="178643"/>
                </a:lnTo>
                <a:lnTo>
                  <a:pt x="106277" y="190964"/>
                </a:lnTo>
                <a:lnTo>
                  <a:pt x="109357" y="203285"/>
                </a:lnTo>
                <a:lnTo>
                  <a:pt x="110497" y="208574"/>
                </a:lnTo>
                <a:lnTo>
                  <a:pt x="113071" y="222796"/>
                </a:lnTo>
                <a:lnTo>
                  <a:pt x="113929" y="232241"/>
                </a:lnTo>
                <a:lnTo>
                  <a:pt x="113167" y="237575"/>
                </a:lnTo>
                <a:lnTo>
                  <a:pt x="110881" y="241385"/>
                </a:lnTo>
                <a:lnTo>
                  <a:pt x="107071" y="242909"/>
                </a:lnTo>
                <a:lnTo>
                  <a:pt x="103261" y="244433"/>
                </a:lnTo>
                <a:lnTo>
                  <a:pt x="100975" y="242909"/>
                </a:lnTo>
                <a:lnTo>
                  <a:pt x="98689" y="239861"/>
                </a:lnTo>
                <a:lnTo>
                  <a:pt x="96403" y="236813"/>
                </a:lnTo>
                <a:lnTo>
                  <a:pt x="94117" y="229193"/>
                </a:lnTo>
                <a:lnTo>
                  <a:pt x="91069" y="217001"/>
                </a:lnTo>
                <a:lnTo>
                  <a:pt x="88224" y="205843"/>
                </a:lnTo>
                <a:lnTo>
                  <a:pt x="85139" y="193446"/>
                </a:lnTo>
                <a:lnTo>
                  <a:pt x="82096" y="181167"/>
                </a:lnTo>
                <a:lnTo>
                  <a:pt x="79019" y="168965"/>
                </a:lnTo>
                <a:lnTo>
                  <a:pt x="75829" y="156803"/>
                </a:lnTo>
                <a:lnTo>
                  <a:pt x="78384" y="155765"/>
                </a:lnTo>
                <a:lnTo>
                  <a:pt x="90151" y="150985"/>
                </a:lnTo>
                <a:lnTo>
                  <a:pt x="101917" y="146205"/>
                </a:lnTo>
                <a:lnTo>
                  <a:pt x="113683" y="141425"/>
                </a:lnTo>
                <a:lnTo>
                  <a:pt x="125449" y="136645"/>
                </a:lnTo>
                <a:lnTo>
                  <a:pt x="137215" y="131865"/>
                </a:lnTo>
                <a:lnTo>
                  <a:pt x="148981" y="127085"/>
                </a:lnTo>
                <a:lnTo>
                  <a:pt x="146214" y="115267"/>
                </a:lnTo>
                <a:lnTo>
                  <a:pt x="143491" y="102888"/>
                </a:lnTo>
                <a:lnTo>
                  <a:pt x="140599" y="90509"/>
                </a:lnTo>
                <a:lnTo>
                  <a:pt x="136232" y="74686"/>
                </a:lnTo>
                <a:lnTo>
                  <a:pt x="131924" y="61151"/>
                </a:lnTo>
                <a:lnTo>
                  <a:pt x="127509" y="49196"/>
                </a:lnTo>
                <a:lnTo>
                  <a:pt x="123023" y="38892"/>
                </a:lnTo>
                <a:lnTo>
                  <a:pt x="118501" y="30311"/>
                </a:lnTo>
                <a:lnTo>
                  <a:pt x="108560" y="17176"/>
                </a:lnTo>
                <a:lnTo>
                  <a:pt x="98865" y="8931"/>
                </a:lnTo>
                <a:lnTo>
                  <a:pt x="88021" y="287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5" name="object 63"/>
          <p:cNvSpPr/>
          <p:nvPr/>
        </p:nvSpPr>
        <p:spPr>
          <a:xfrm>
            <a:off x="2228857" y="3001168"/>
            <a:ext cx="61601" cy="12163"/>
          </a:xfrm>
          <a:custGeom>
            <a:avLst/>
            <a:gdLst/>
            <a:ahLst/>
            <a:cxnLst/>
            <a:rect l="l" t="t" r="r" b="b"/>
            <a:pathLst>
              <a:path w="61601" h="12163">
                <a:moveTo>
                  <a:pt x="0" y="12163"/>
                </a:moveTo>
                <a:lnTo>
                  <a:pt x="53981" y="9560"/>
                </a:lnTo>
                <a:lnTo>
                  <a:pt x="58553" y="8036"/>
                </a:lnTo>
                <a:lnTo>
                  <a:pt x="61601" y="6512"/>
                </a:lnTo>
                <a:lnTo>
                  <a:pt x="3508" y="0"/>
                </a:lnTo>
                <a:lnTo>
                  <a:pt x="0" y="1216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6" name="object 64"/>
          <p:cNvSpPr/>
          <p:nvPr/>
        </p:nvSpPr>
        <p:spPr>
          <a:xfrm>
            <a:off x="1204603" y="3267522"/>
            <a:ext cx="271271" cy="353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7" name="object 65"/>
          <p:cNvSpPr/>
          <p:nvPr/>
        </p:nvSpPr>
        <p:spPr>
          <a:xfrm>
            <a:off x="1440061" y="3216468"/>
            <a:ext cx="168401" cy="3017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8" name="object 66"/>
          <p:cNvSpPr/>
          <p:nvPr/>
        </p:nvSpPr>
        <p:spPr>
          <a:xfrm>
            <a:off x="1572649" y="3147888"/>
            <a:ext cx="200405" cy="3246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59" name="object 67"/>
          <p:cNvSpPr/>
          <p:nvPr/>
        </p:nvSpPr>
        <p:spPr>
          <a:xfrm>
            <a:off x="1730383" y="3020634"/>
            <a:ext cx="190500" cy="3855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0" name="object 68"/>
          <p:cNvSpPr/>
          <p:nvPr/>
        </p:nvSpPr>
        <p:spPr>
          <a:xfrm>
            <a:off x="1856875" y="2988630"/>
            <a:ext cx="143255" cy="3634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1" name="object 69"/>
          <p:cNvSpPr/>
          <p:nvPr/>
        </p:nvSpPr>
        <p:spPr>
          <a:xfrm>
            <a:off x="1962031" y="3003108"/>
            <a:ext cx="183642" cy="3116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2" name="object 70"/>
          <p:cNvSpPr/>
          <p:nvPr/>
        </p:nvSpPr>
        <p:spPr>
          <a:xfrm>
            <a:off x="2080141" y="2898714"/>
            <a:ext cx="143255" cy="3634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3" name="object 71"/>
          <p:cNvSpPr/>
          <p:nvPr/>
        </p:nvSpPr>
        <p:spPr>
          <a:xfrm>
            <a:off x="2187583" y="2914716"/>
            <a:ext cx="169163" cy="3017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4" name="object 72"/>
          <p:cNvSpPr/>
          <p:nvPr/>
        </p:nvSpPr>
        <p:spPr>
          <a:xfrm>
            <a:off x="1347865" y="3336865"/>
            <a:ext cx="0" cy="6096"/>
          </a:xfrm>
          <a:custGeom>
            <a:avLst/>
            <a:gdLst/>
            <a:ahLst/>
            <a:cxnLst/>
            <a:rect l="l" t="t" r="r" b="b"/>
            <a:pathLst>
              <a:path h="6096">
                <a:moveTo>
                  <a:pt x="0" y="0"/>
                </a:moveTo>
                <a:lnTo>
                  <a:pt x="0" y="6096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5" name="object 73"/>
          <p:cNvSpPr/>
          <p:nvPr/>
        </p:nvSpPr>
        <p:spPr>
          <a:xfrm>
            <a:off x="1273951" y="3371155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6" name="object 74"/>
          <p:cNvSpPr/>
          <p:nvPr/>
        </p:nvSpPr>
        <p:spPr>
          <a:xfrm>
            <a:off x="1526173" y="3516683"/>
            <a:ext cx="8062" cy="13"/>
          </a:xfrm>
          <a:custGeom>
            <a:avLst/>
            <a:gdLst/>
            <a:ahLst/>
            <a:cxnLst/>
            <a:rect l="l" t="t" r="r" b="b"/>
            <a:pathLst>
              <a:path w="8062" h="13">
                <a:moveTo>
                  <a:pt x="8062" y="0"/>
                </a:moveTo>
                <a:lnTo>
                  <a:pt x="0" y="13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7" name="object 75"/>
          <p:cNvSpPr/>
          <p:nvPr/>
        </p:nvSpPr>
        <p:spPr>
          <a:xfrm>
            <a:off x="1552081" y="3453451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8" name="object 76"/>
          <p:cNvSpPr/>
          <p:nvPr/>
        </p:nvSpPr>
        <p:spPr>
          <a:xfrm>
            <a:off x="1792111" y="3156271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0"/>
                </a:moveTo>
                <a:lnTo>
                  <a:pt x="0" y="3809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69" name="object 77"/>
          <p:cNvSpPr/>
          <p:nvPr/>
        </p:nvSpPr>
        <p:spPr>
          <a:xfrm>
            <a:off x="1849261" y="3333055"/>
            <a:ext cx="0" cy="4572"/>
          </a:xfrm>
          <a:custGeom>
            <a:avLst/>
            <a:gdLst/>
            <a:ahLst/>
            <a:cxnLst/>
            <a:rect l="l" t="t" r="r" b="b"/>
            <a:pathLst>
              <a:path h="4572">
                <a:moveTo>
                  <a:pt x="0" y="4572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0" name="object 78"/>
          <p:cNvSpPr/>
          <p:nvPr/>
        </p:nvSpPr>
        <p:spPr>
          <a:xfrm>
            <a:off x="1963497" y="3081405"/>
            <a:ext cx="124" cy="10664"/>
          </a:xfrm>
          <a:custGeom>
            <a:avLst/>
            <a:gdLst/>
            <a:ahLst/>
            <a:cxnLst/>
            <a:rect l="l" t="t" r="r" b="b"/>
            <a:pathLst>
              <a:path w="124" h="10664">
                <a:moveTo>
                  <a:pt x="124" y="10664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1" name="object 79"/>
          <p:cNvSpPr/>
          <p:nvPr/>
        </p:nvSpPr>
        <p:spPr>
          <a:xfrm>
            <a:off x="1963497" y="3080071"/>
            <a:ext cx="64" cy="1334"/>
          </a:xfrm>
          <a:custGeom>
            <a:avLst/>
            <a:gdLst/>
            <a:ahLst/>
            <a:cxnLst/>
            <a:rect l="l" t="t" r="r" b="b"/>
            <a:pathLst>
              <a:path w="64" h="1334">
                <a:moveTo>
                  <a:pt x="0" y="1334"/>
                </a:moveTo>
                <a:lnTo>
                  <a:pt x="64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2" name="object 80"/>
          <p:cNvSpPr/>
          <p:nvPr/>
        </p:nvSpPr>
        <p:spPr>
          <a:xfrm>
            <a:off x="2042809" y="3113599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3" name="object 81"/>
          <p:cNvSpPr/>
          <p:nvPr/>
        </p:nvSpPr>
        <p:spPr>
          <a:xfrm>
            <a:off x="2015377" y="3067117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4" name="object 82"/>
          <p:cNvSpPr/>
          <p:nvPr/>
        </p:nvSpPr>
        <p:spPr>
          <a:xfrm>
            <a:off x="2074051" y="3243901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5" name="object 83"/>
          <p:cNvSpPr/>
          <p:nvPr/>
        </p:nvSpPr>
        <p:spPr>
          <a:xfrm>
            <a:off x="2355202" y="3123505"/>
            <a:ext cx="27" cy="11221"/>
          </a:xfrm>
          <a:custGeom>
            <a:avLst/>
            <a:gdLst/>
            <a:ahLst/>
            <a:cxnLst/>
            <a:rect l="l" t="t" r="r" b="b"/>
            <a:pathLst>
              <a:path w="27" h="11221">
                <a:moveTo>
                  <a:pt x="27" y="0"/>
                </a:moveTo>
                <a:lnTo>
                  <a:pt x="0" y="11221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6" name="object 84"/>
          <p:cNvSpPr/>
          <p:nvPr/>
        </p:nvSpPr>
        <p:spPr>
          <a:xfrm>
            <a:off x="2243215" y="2974915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7" name="object 85"/>
          <p:cNvSpPr/>
          <p:nvPr/>
        </p:nvSpPr>
        <p:spPr>
          <a:xfrm>
            <a:off x="6405247" y="5319216"/>
            <a:ext cx="156514" cy="80777"/>
          </a:xfrm>
          <a:custGeom>
            <a:avLst/>
            <a:gdLst/>
            <a:ahLst/>
            <a:cxnLst/>
            <a:rect l="l" t="t" r="r" b="b"/>
            <a:pathLst>
              <a:path w="156514" h="80777">
                <a:moveTo>
                  <a:pt x="148863" y="11987"/>
                </a:moveTo>
                <a:lnTo>
                  <a:pt x="156514" y="0"/>
                </a:lnTo>
                <a:lnTo>
                  <a:pt x="85044" y="550"/>
                </a:lnTo>
                <a:lnTo>
                  <a:pt x="76974" y="13326"/>
                </a:lnTo>
                <a:lnTo>
                  <a:pt x="144018" y="20184"/>
                </a:lnTo>
                <a:lnTo>
                  <a:pt x="148863" y="11987"/>
                </a:lnTo>
                <a:close/>
              </a:path>
              <a:path w="156514" h="80777">
                <a:moveTo>
                  <a:pt x="99325" y="92137"/>
                </a:moveTo>
                <a:lnTo>
                  <a:pt x="105918" y="81144"/>
                </a:lnTo>
                <a:lnTo>
                  <a:pt x="109465" y="82646"/>
                </a:lnTo>
                <a:lnTo>
                  <a:pt x="121365" y="87643"/>
                </a:lnTo>
                <a:lnTo>
                  <a:pt x="133173" y="92550"/>
                </a:lnTo>
                <a:lnTo>
                  <a:pt x="144906" y="97382"/>
                </a:lnTo>
                <a:lnTo>
                  <a:pt x="156583" y="102160"/>
                </a:lnTo>
                <a:lnTo>
                  <a:pt x="168223" y="106901"/>
                </a:lnTo>
                <a:lnTo>
                  <a:pt x="179844" y="111624"/>
                </a:lnTo>
                <a:lnTo>
                  <a:pt x="180813" y="110010"/>
                </a:lnTo>
                <a:lnTo>
                  <a:pt x="187347" y="99118"/>
                </a:lnTo>
                <a:lnTo>
                  <a:pt x="193879" y="88226"/>
                </a:lnTo>
                <a:lnTo>
                  <a:pt x="200405" y="77334"/>
                </a:lnTo>
                <a:lnTo>
                  <a:pt x="203809" y="71748"/>
                </a:lnTo>
                <a:lnTo>
                  <a:pt x="211485" y="58426"/>
                </a:lnTo>
                <a:lnTo>
                  <a:pt x="217867" y="46238"/>
                </a:lnTo>
                <a:lnTo>
                  <a:pt x="223043" y="35098"/>
                </a:lnTo>
                <a:lnTo>
                  <a:pt x="227103" y="24919"/>
                </a:lnTo>
                <a:lnTo>
                  <a:pt x="230136" y="15612"/>
                </a:lnTo>
                <a:lnTo>
                  <a:pt x="231655" y="9697"/>
                </a:lnTo>
                <a:lnTo>
                  <a:pt x="233187" y="-3137"/>
                </a:lnTo>
                <a:lnTo>
                  <a:pt x="232353" y="-15426"/>
                </a:lnTo>
                <a:lnTo>
                  <a:pt x="229374" y="-27059"/>
                </a:lnTo>
                <a:lnTo>
                  <a:pt x="220278" y="-40630"/>
                </a:lnTo>
                <a:lnTo>
                  <a:pt x="210243" y="-48834"/>
                </a:lnTo>
                <a:lnTo>
                  <a:pt x="197370" y="-55253"/>
                </a:lnTo>
                <a:lnTo>
                  <a:pt x="181460" y="-59775"/>
                </a:lnTo>
                <a:lnTo>
                  <a:pt x="169047" y="-60592"/>
                </a:lnTo>
                <a:lnTo>
                  <a:pt x="156222" y="-59063"/>
                </a:lnTo>
                <a:lnTo>
                  <a:pt x="149915" y="-57388"/>
                </a:lnTo>
                <a:lnTo>
                  <a:pt x="138420" y="-52848"/>
                </a:lnTo>
                <a:lnTo>
                  <a:pt x="127244" y="-46328"/>
                </a:lnTo>
                <a:lnTo>
                  <a:pt x="116598" y="-37727"/>
                </a:lnTo>
                <a:lnTo>
                  <a:pt x="108577" y="-29651"/>
                </a:lnTo>
                <a:lnTo>
                  <a:pt x="100917" y="-20903"/>
                </a:lnTo>
                <a:lnTo>
                  <a:pt x="93048" y="-10848"/>
                </a:lnTo>
                <a:lnTo>
                  <a:pt x="85044" y="550"/>
                </a:lnTo>
                <a:lnTo>
                  <a:pt x="156514" y="0"/>
                </a:lnTo>
                <a:lnTo>
                  <a:pt x="161556" y="-6485"/>
                </a:lnTo>
                <a:lnTo>
                  <a:pt x="164592" y="-9533"/>
                </a:lnTo>
                <a:lnTo>
                  <a:pt x="167652" y="-9533"/>
                </a:lnTo>
                <a:lnTo>
                  <a:pt x="172224" y="-8009"/>
                </a:lnTo>
                <a:lnTo>
                  <a:pt x="175272" y="-7247"/>
                </a:lnTo>
                <a:lnTo>
                  <a:pt x="176034" y="-4199"/>
                </a:lnTo>
                <a:lnTo>
                  <a:pt x="174510" y="372"/>
                </a:lnTo>
                <a:lnTo>
                  <a:pt x="173518" y="2657"/>
                </a:lnTo>
                <a:lnTo>
                  <a:pt x="168604" y="12280"/>
                </a:lnTo>
                <a:lnTo>
                  <a:pt x="160032" y="27042"/>
                </a:lnTo>
                <a:lnTo>
                  <a:pt x="156222" y="33138"/>
                </a:lnTo>
                <a:lnTo>
                  <a:pt x="152400" y="39234"/>
                </a:lnTo>
                <a:lnTo>
                  <a:pt x="148602" y="46092"/>
                </a:lnTo>
                <a:lnTo>
                  <a:pt x="143255" y="43806"/>
                </a:lnTo>
                <a:lnTo>
                  <a:pt x="137934" y="41520"/>
                </a:lnTo>
                <a:lnTo>
                  <a:pt x="131825" y="39234"/>
                </a:lnTo>
                <a:lnTo>
                  <a:pt x="135648" y="33138"/>
                </a:lnTo>
                <a:lnTo>
                  <a:pt x="140220" y="26280"/>
                </a:lnTo>
                <a:lnTo>
                  <a:pt x="144018" y="20184"/>
                </a:lnTo>
                <a:lnTo>
                  <a:pt x="76974" y="13326"/>
                </a:lnTo>
                <a:lnTo>
                  <a:pt x="76787" y="13635"/>
                </a:lnTo>
                <a:lnTo>
                  <a:pt x="70238" y="24370"/>
                </a:lnTo>
                <a:lnTo>
                  <a:pt x="63624" y="35119"/>
                </a:lnTo>
                <a:lnTo>
                  <a:pt x="56970" y="45894"/>
                </a:lnTo>
                <a:lnTo>
                  <a:pt x="50302" y="56709"/>
                </a:lnTo>
                <a:lnTo>
                  <a:pt x="43647" y="67578"/>
                </a:lnTo>
                <a:lnTo>
                  <a:pt x="37031" y="78512"/>
                </a:lnTo>
                <a:lnTo>
                  <a:pt x="30479" y="89526"/>
                </a:lnTo>
                <a:lnTo>
                  <a:pt x="22511" y="103073"/>
                </a:lnTo>
                <a:lnTo>
                  <a:pt x="15817" y="115140"/>
                </a:lnTo>
                <a:lnTo>
                  <a:pt x="10556" y="125634"/>
                </a:lnTo>
                <a:lnTo>
                  <a:pt x="6870" y="134484"/>
                </a:lnTo>
                <a:lnTo>
                  <a:pt x="4230" y="141654"/>
                </a:lnTo>
                <a:lnTo>
                  <a:pt x="1374" y="154071"/>
                </a:lnTo>
                <a:lnTo>
                  <a:pt x="0" y="166488"/>
                </a:lnTo>
                <a:lnTo>
                  <a:pt x="296" y="171609"/>
                </a:lnTo>
                <a:lnTo>
                  <a:pt x="3426" y="183861"/>
                </a:lnTo>
                <a:lnTo>
                  <a:pt x="9156" y="195444"/>
                </a:lnTo>
                <a:lnTo>
                  <a:pt x="14386" y="201414"/>
                </a:lnTo>
                <a:lnTo>
                  <a:pt x="24477" y="209181"/>
                </a:lnTo>
                <a:lnTo>
                  <a:pt x="36575" y="215256"/>
                </a:lnTo>
                <a:lnTo>
                  <a:pt x="47882" y="219138"/>
                </a:lnTo>
                <a:lnTo>
                  <a:pt x="60322" y="221048"/>
                </a:lnTo>
                <a:lnTo>
                  <a:pt x="72402" y="220590"/>
                </a:lnTo>
                <a:lnTo>
                  <a:pt x="82142" y="218410"/>
                </a:lnTo>
                <a:lnTo>
                  <a:pt x="93934" y="213767"/>
                </a:lnTo>
                <a:lnTo>
                  <a:pt x="105918" y="206874"/>
                </a:lnTo>
                <a:lnTo>
                  <a:pt x="114882" y="200540"/>
                </a:lnTo>
                <a:lnTo>
                  <a:pt x="124825" y="192277"/>
                </a:lnTo>
                <a:lnTo>
                  <a:pt x="132600" y="184014"/>
                </a:lnTo>
                <a:lnTo>
                  <a:pt x="142233" y="171167"/>
                </a:lnTo>
                <a:lnTo>
                  <a:pt x="149612" y="160238"/>
                </a:lnTo>
                <a:lnTo>
                  <a:pt x="157746" y="147438"/>
                </a:lnTo>
                <a:lnTo>
                  <a:pt x="161556" y="141342"/>
                </a:lnTo>
                <a:lnTo>
                  <a:pt x="165353" y="134484"/>
                </a:lnTo>
                <a:lnTo>
                  <a:pt x="169176" y="128388"/>
                </a:lnTo>
                <a:lnTo>
                  <a:pt x="162829" y="125672"/>
                </a:lnTo>
                <a:lnTo>
                  <a:pt x="151087" y="120818"/>
                </a:lnTo>
                <a:lnTo>
                  <a:pt x="139274" y="116035"/>
                </a:lnTo>
                <a:lnTo>
                  <a:pt x="127491" y="111224"/>
                </a:lnTo>
                <a:lnTo>
                  <a:pt x="115836" y="106290"/>
                </a:lnTo>
                <a:lnTo>
                  <a:pt x="114663" y="108231"/>
                </a:lnTo>
                <a:lnTo>
                  <a:pt x="107959" y="119014"/>
                </a:lnTo>
                <a:lnTo>
                  <a:pt x="101146" y="129797"/>
                </a:lnTo>
                <a:lnTo>
                  <a:pt x="94500" y="140580"/>
                </a:lnTo>
                <a:lnTo>
                  <a:pt x="90717" y="146836"/>
                </a:lnTo>
                <a:lnTo>
                  <a:pt x="82829" y="158636"/>
                </a:lnTo>
                <a:lnTo>
                  <a:pt x="76974" y="165726"/>
                </a:lnTo>
                <a:lnTo>
                  <a:pt x="72402" y="169536"/>
                </a:lnTo>
                <a:lnTo>
                  <a:pt x="67818" y="171060"/>
                </a:lnTo>
                <a:lnTo>
                  <a:pt x="64020" y="168774"/>
                </a:lnTo>
                <a:lnTo>
                  <a:pt x="60210" y="168012"/>
                </a:lnTo>
                <a:lnTo>
                  <a:pt x="59448" y="164964"/>
                </a:lnTo>
                <a:lnTo>
                  <a:pt x="60210" y="161154"/>
                </a:lnTo>
                <a:lnTo>
                  <a:pt x="60292" y="160778"/>
                </a:lnTo>
                <a:lnTo>
                  <a:pt x="63822" y="152110"/>
                </a:lnTo>
                <a:lnTo>
                  <a:pt x="71627" y="137532"/>
                </a:lnTo>
                <a:lnTo>
                  <a:pt x="72926" y="135455"/>
                </a:lnTo>
                <a:lnTo>
                  <a:pt x="79530" y="124788"/>
                </a:lnTo>
                <a:lnTo>
                  <a:pt x="86131" y="113991"/>
                </a:lnTo>
                <a:lnTo>
                  <a:pt x="92729" y="103097"/>
                </a:lnTo>
                <a:lnTo>
                  <a:pt x="99325" y="92137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8" name="object 86"/>
          <p:cNvSpPr/>
          <p:nvPr/>
        </p:nvSpPr>
        <p:spPr>
          <a:xfrm>
            <a:off x="6541657" y="5303586"/>
            <a:ext cx="273545" cy="313181"/>
          </a:xfrm>
          <a:custGeom>
            <a:avLst/>
            <a:gdLst/>
            <a:ahLst/>
            <a:cxnLst/>
            <a:rect l="l" t="t" r="r" b="b"/>
            <a:pathLst>
              <a:path w="273545" h="313181">
                <a:moveTo>
                  <a:pt x="67951" y="293923"/>
                </a:moveTo>
                <a:lnTo>
                  <a:pt x="79744" y="298752"/>
                </a:lnTo>
                <a:lnTo>
                  <a:pt x="91577" y="303623"/>
                </a:lnTo>
                <a:lnTo>
                  <a:pt x="103375" y="308458"/>
                </a:lnTo>
                <a:lnTo>
                  <a:pt x="115061" y="313181"/>
                </a:lnTo>
                <a:lnTo>
                  <a:pt x="122954" y="300157"/>
                </a:lnTo>
                <a:lnTo>
                  <a:pt x="130856" y="287142"/>
                </a:lnTo>
                <a:lnTo>
                  <a:pt x="138767" y="274137"/>
                </a:lnTo>
                <a:lnTo>
                  <a:pt x="146686" y="261140"/>
                </a:lnTo>
                <a:lnTo>
                  <a:pt x="154612" y="248150"/>
                </a:lnTo>
                <a:lnTo>
                  <a:pt x="162544" y="235165"/>
                </a:lnTo>
                <a:lnTo>
                  <a:pt x="170480" y="222185"/>
                </a:lnTo>
                <a:lnTo>
                  <a:pt x="178419" y="209208"/>
                </a:lnTo>
                <a:lnTo>
                  <a:pt x="186360" y="196234"/>
                </a:lnTo>
                <a:lnTo>
                  <a:pt x="194303" y="183260"/>
                </a:lnTo>
                <a:lnTo>
                  <a:pt x="202246" y="170287"/>
                </a:lnTo>
                <a:lnTo>
                  <a:pt x="210187" y="157313"/>
                </a:lnTo>
                <a:lnTo>
                  <a:pt x="218127" y="144336"/>
                </a:lnTo>
                <a:lnTo>
                  <a:pt x="226063" y="131356"/>
                </a:lnTo>
                <a:lnTo>
                  <a:pt x="233994" y="118371"/>
                </a:lnTo>
                <a:lnTo>
                  <a:pt x="241920" y="105381"/>
                </a:lnTo>
                <a:lnTo>
                  <a:pt x="249839" y="92384"/>
                </a:lnTo>
                <a:lnTo>
                  <a:pt x="257750" y="79379"/>
                </a:lnTo>
                <a:lnTo>
                  <a:pt x="265653" y="66364"/>
                </a:lnTo>
                <a:lnTo>
                  <a:pt x="273545" y="53339"/>
                </a:lnTo>
                <a:lnTo>
                  <a:pt x="263941" y="49471"/>
                </a:lnTo>
                <a:lnTo>
                  <a:pt x="252254" y="44685"/>
                </a:lnTo>
                <a:lnTo>
                  <a:pt x="240615" y="39825"/>
                </a:lnTo>
                <a:lnTo>
                  <a:pt x="228944" y="34849"/>
                </a:lnTo>
                <a:lnTo>
                  <a:pt x="217157" y="29717"/>
                </a:lnTo>
                <a:lnTo>
                  <a:pt x="216126" y="31406"/>
                </a:lnTo>
                <a:lnTo>
                  <a:pt x="209476" y="42291"/>
                </a:lnTo>
                <a:lnTo>
                  <a:pt x="202827" y="53161"/>
                </a:lnTo>
                <a:lnTo>
                  <a:pt x="196181" y="64018"/>
                </a:lnTo>
                <a:lnTo>
                  <a:pt x="189538" y="74864"/>
                </a:lnTo>
                <a:lnTo>
                  <a:pt x="182900" y="85702"/>
                </a:lnTo>
                <a:lnTo>
                  <a:pt x="176268" y="96534"/>
                </a:lnTo>
                <a:lnTo>
                  <a:pt x="169643" y="107361"/>
                </a:lnTo>
                <a:lnTo>
                  <a:pt x="163025" y="118186"/>
                </a:lnTo>
                <a:lnTo>
                  <a:pt x="156416" y="129012"/>
                </a:lnTo>
                <a:lnTo>
                  <a:pt x="149817" y="139840"/>
                </a:lnTo>
                <a:lnTo>
                  <a:pt x="143229" y="150672"/>
                </a:lnTo>
                <a:lnTo>
                  <a:pt x="136653" y="161511"/>
                </a:lnTo>
                <a:lnTo>
                  <a:pt x="130090" y="172359"/>
                </a:lnTo>
                <a:lnTo>
                  <a:pt x="123541" y="183218"/>
                </a:lnTo>
                <a:lnTo>
                  <a:pt x="117007" y="194090"/>
                </a:lnTo>
                <a:lnTo>
                  <a:pt x="110490" y="204977"/>
                </a:lnTo>
                <a:lnTo>
                  <a:pt x="105117" y="213728"/>
                </a:lnTo>
                <a:lnTo>
                  <a:pt x="96357" y="227510"/>
                </a:lnTo>
                <a:lnTo>
                  <a:pt x="89979" y="237005"/>
                </a:lnTo>
                <a:lnTo>
                  <a:pt x="86093" y="242315"/>
                </a:lnTo>
                <a:lnTo>
                  <a:pt x="83045" y="246125"/>
                </a:lnTo>
                <a:lnTo>
                  <a:pt x="79248" y="246887"/>
                </a:lnTo>
                <a:lnTo>
                  <a:pt x="74675" y="245363"/>
                </a:lnTo>
                <a:lnTo>
                  <a:pt x="70866" y="243839"/>
                </a:lnTo>
                <a:lnTo>
                  <a:pt x="70091" y="240791"/>
                </a:lnTo>
                <a:lnTo>
                  <a:pt x="70866" y="236219"/>
                </a:lnTo>
                <a:lnTo>
                  <a:pt x="75164" y="227789"/>
                </a:lnTo>
                <a:lnTo>
                  <a:pt x="81836" y="216019"/>
                </a:lnTo>
                <a:lnTo>
                  <a:pt x="91440" y="199643"/>
                </a:lnTo>
                <a:lnTo>
                  <a:pt x="93590" y="196193"/>
                </a:lnTo>
                <a:lnTo>
                  <a:pt x="100299" y="185407"/>
                </a:lnTo>
                <a:lnTo>
                  <a:pt x="106993" y="174619"/>
                </a:lnTo>
                <a:lnTo>
                  <a:pt x="113672" y="163829"/>
                </a:lnTo>
                <a:lnTo>
                  <a:pt x="120337" y="153036"/>
                </a:lnTo>
                <a:lnTo>
                  <a:pt x="126989" y="142238"/>
                </a:lnTo>
                <a:lnTo>
                  <a:pt x="133629" y="131434"/>
                </a:lnTo>
                <a:lnTo>
                  <a:pt x="140259" y="120624"/>
                </a:lnTo>
                <a:lnTo>
                  <a:pt x="146879" y="109806"/>
                </a:lnTo>
                <a:lnTo>
                  <a:pt x="153491" y="98980"/>
                </a:lnTo>
                <a:lnTo>
                  <a:pt x="160096" y="88143"/>
                </a:lnTo>
                <a:lnTo>
                  <a:pt x="166694" y="77296"/>
                </a:lnTo>
                <a:lnTo>
                  <a:pt x="173288" y="66437"/>
                </a:lnTo>
                <a:lnTo>
                  <a:pt x="179877" y="55564"/>
                </a:lnTo>
                <a:lnTo>
                  <a:pt x="186463" y="44678"/>
                </a:lnTo>
                <a:lnTo>
                  <a:pt x="193047" y="33777"/>
                </a:lnTo>
                <a:lnTo>
                  <a:pt x="199631" y="22860"/>
                </a:lnTo>
                <a:lnTo>
                  <a:pt x="190251" y="19085"/>
                </a:lnTo>
                <a:lnTo>
                  <a:pt x="178507" y="14314"/>
                </a:lnTo>
                <a:lnTo>
                  <a:pt x="166813" y="9542"/>
                </a:lnTo>
                <a:lnTo>
                  <a:pt x="155086" y="4771"/>
                </a:lnTo>
                <a:lnTo>
                  <a:pt x="143243" y="0"/>
                </a:lnTo>
                <a:lnTo>
                  <a:pt x="142007" y="1999"/>
                </a:lnTo>
                <a:lnTo>
                  <a:pt x="135371" y="12744"/>
                </a:lnTo>
                <a:lnTo>
                  <a:pt x="128735" y="23506"/>
                </a:lnTo>
                <a:lnTo>
                  <a:pt x="122098" y="34282"/>
                </a:lnTo>
                <a:lnTo>
                  <a:pt x="115461" y="45073"/>
                </a:lnTo>
                <a:lnTo>
                  <a:pt x="108823" y="55876"/>
                </a:lnTo>
                <a:lnTo>
                  <a:pt x="102186" y="66691"/>
                </a:lnTo>
                <a:lnTo>
                  <a:pt x="95548" y="77517"/>
                </a:lnTo>
                <a:lnTo>
                  <a:pt x="88910" y="88353"/>
                </a:lnTo>
                <a:lnTo>
                  <a:pt x="82272" y="99198"/>
                </a:lnTo>
                <a:lnTo>
                  <a:pt x="75634" y="110050"/>
                </a:lnTo>
                <a:lnTo>
                  <a:pt x="68997" y="120908"/>
                </a:lnTo>
                <a:lnTo>
                  <a:pt x="62359" y="131772"/>
                </a:lnTo>
                <a:lnTo>
                  <a:pt x="55722" y="142640"/>
                </a:lnTo>
                <a:lnTo>
                  <a:pt x="49086" y="153511"/>
                </a:lnTo>
                <a:lnTo>
                  <a:pt x="42449" y="164385"/>
                </a:lnTo>
                <a:lnTo>
                  <a:pt x="35814" y="175260"/>
                </a:lnTo>
                <a:lnTo>
                  <a:pt x="34952" y="176649"/>
                </a:lnTo>
                <a:lnTo>
                  <a:pt x="25991" y="191414"/>
                </a:lnTo>
                <a:lnTo>
                  <a:pt x="18873" y="203642"/>
                </a:lnTo>
                <a:lnTo>
                  <a:pt x="13530" y="213265"/>
                </a:lnTo>
                <a:lnTo>
                  <a:pt x="9893" y="220217"/>
                </a:lnTo>
                <a:lnTo>
                  <a:pt x="6096" y="227837"/>
                </a:lnTo>
                <a:lnTo>
                  <a:pt x="3048" y="236219"/>
                </a:lnTo>
                <a:lnTo>
                  <a:pt x="1524" y="243839"/>
                </a:lnTo>
                <a:lnTo>
                  <a:pt x="0" y="252222"/>
                </a:lnTo>
                <a:lnTo>
                  <a:pt x="761" y="259079"/>
                </a:lnTo>
                <a:lnTo>
                  <a:pt x="3809" y="265938"/>
                </a:lnTo>
                <a:lnTo>
                  <a:pt x="6845" y="272034"/>
                </a:lnTo>
                <a:lnTo>
                  <a:pt x="12192" y="277367"/>
                </a:lnTo>
                <a:lnTo>
                  <a:pt x="21335" y="280415"/>
                </a:lnTo>
                <a:lnTo>
                  <a:pt x="28181" y="283463"/>
                </a:lnTo>
                <a:lnTo>
                  <a:pt x="36575" y="284225"/>
                </a:lnTo>
                <a:lnTo>
                  <a:pt x="44945" y="281939"/>
                </a:lnTo>
                <a:lnTo>
                  <a:pt x="48849" y="281025"/>
                </a:lnTo>
                <a:lnTo>
                  <a:pt x="60065" y="276264"/>
                </a:lnTo>
                <a:lnTo>
                  <a:pt x="71615" y="268224"/>
                </a:lnTo>
                <a:lnTo>
                  <a:pt x="71414" y="268558"/>
                </a:lnTo>
                <a:lnTo>
                  <a:pt x="64274" y="279332"/>
                </a:lnTo>
                <a:lnTo>
                  <a:pt x="57150" y="289560"/>
                </a:lnTo>
                <a:lnTo>
                  <a:pt x="67951" y="29392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79" name="object 87"/>
          <p:cNvSpPr/>
          <p:nvPr/>
        </p:nvSpPr>
        <p:spPr>
          <a:xfrm>
            <a:off x="6677293" y="5365309"/>
            <a:ext cx="251460" cy="283463"/>
          </a:xfrm>
          <a:custGeom>
            <a:avLst/>
            <a:gdLst/>
            <a:ahLst/>
            <a:cxnLst/>
            <a:rect l="l" t="t" r="r" b="b"/>
            <a:pathLst>
              <a:path w="251460" h="283463">
                <a:moveTo>
                  <a:pt x="214871" y="22859"/>
                </a:moveTo>
                <a:lnTo>
                  <a:pt x="205754" y="19085"/>
                </a:lnTo>
                <a:lnTo>
                  <a:pt x="194082" y="14314"/>
                </a:lnTo>
                <a:lnTo>
                  <a:pt x="182285" y="9542"/>
                </a:lnTo>
                <a:lnTo>
                  <a:pt x="170405" y="4771"/>
                </a:lnTo>
                <a:lnTo>
                  <a:pt x="158483" y="0"/>
                </a:lnTo>
                <a:lnTo>
                  <a:pt x="150591" y="13024"/>
                </a:lnTo>
                <a:lnTo>
                  <a:pt x="142688" y="26039"/>
                </a:lnTo>
                <a:lnTo>
                  <a:pt x="134777" y="39044"/>
                </a:lnTo>
                <a:lnTo>
                  <a:pt x="126858" y="52041"/>
                </a:lnTo>
                <a:lnTo>
                  <a:pt x="118932" y="65031"/>
                </a:lnTo>
                <a:lnTo>
                  <a:pt x="111001" y="78016"/>
                </a:lnTo>
                <a:lnTo>
                  <a:pt x="103065" y="90996"/>
                </a:lnTo>
                <a:lnTo>
                  <a:pt x="95125" y="103973"/>
                </a:lnTo>
                <a:lnTo>
                  <a:pt x="87184" y="116947"/>
                </a:lnTo>
                <a:lnTo>
                  <a:pt x="79241" y="129920"/>
                </a:lnTo>
                <a:lnTo>
                  <a:pt x="71298" y="142894"/>
                </a:lnTo>
                <a:lnTo>
                  <a:pt x="63357" y="155868"/>
                </a:lnTo>
                <a:lnTo>
                  <a:pt x="55418" y="168845"/>
                </a:lnTo>
                <a:lnTo>
                  <a:pt x="47482" y="181825"/>
                </a:lnTo>
                <a:lnTo>
                  <a:pt x="39550" y="194810"/>
                </a:lnTo>
                <a:lnTo>
                  <a:pt x="31624" y="207800"/>
                </a:lnTo>
                <a:lnTo>
                  <a:pt x="23705" y="220797"/>
                </a:lnTo>
                <a:lnTo>
                  <a:pt x="15794" y="233802"/>
                </a:lnTo>
                <a:lnTo>
                  <a:pt x="7892" y="246817"/>
                </a:lnTo>
                <a:lnTo>
                  <a:pt x="0" y="259841"/>
                </a:lnTo>
                <a:lnTo>
                  <a:pt x="9337" y="263710"/>
                </a:lnTo>
                <a:lnTo>
                  <a:pt x="20956" y="268496"/>
                </a:lnTo>
                <a:lnTo>
                  <a:pt x="32698" y="273356"/>
                </a:lnTo>
                <a:lnTo>
                  <a:pt x="44522" y="278332"/>
                </a:lnTo>
                <a:lnTo>
                  <a:pt x="56388" y="283463"/>
                </a:lnTo>
                <a:lnTo>
                  <a:pt x="59497" y="278290"/>
                </a:lnTo>
                <a:lnTo>
                  <a:pt x="66055" y="267434"/>
                </a:lnTo>
                <a:lnTo>
                  <a:pt x="72647" y="256579"/>
                </a:lnTo>
                <a:lnTo>
                  <a:pt x="79263" y="245724"/>
                </a:lnTo>
                <a:lnTo>
                  <a:pt x="85892" y="234869"/>
                </a:lnTo>
                <a:lnTo>
                  <a:pt x="92524" y="224014"/>
                </a:lnTo>
                <a:lnTo>
                  <a:pt x="99147" y="213159"/>
                </a:lnTo>
                <a:lnTo>
                  <a:pt x="105752" y="202304"/>
                </a:lnTo>
                <a:lnTo>
                  <a:pt x="112326" y="191449"/>
                </a:lnTo>
                <a:lnTo>
                  <a:pt x="118859" y="180593"/>
                </a:lnTo>
                <a:lnTo>
                  <a:pt x="124064" y="172406"/>
                </a:lnTo>
                <a:lnTo>
                  <a:pt x="132951" y="158407"/>
                </a:lnTo>
                <a:lnTo>
                  <a:pt x="140187" y="147104"/>
                </a:lnTo>
                <a:lnTo>
                  <a:pt x="145875" y="138497"/>
                </a:lnTo>
                <a:lnTo>
                  <a:pt x="150114" y="132587"/>
                </a:lnTo>
                <a:lnTo>
                  <a:pt x="155448" y="126491"/>
                </a:lnTo>
                <a:lnTo>
                  <a:pt x="162306" y="121919"/>
                </a:lnTo>
                <a:lnTo>
                  <a:pt x="169164" y="120395"/>
                </a:lnTo>
                <a:lnTo>
                  <a:pt x="171095" y="119900"/>
                </a:lnTo>
                <a:lnTo>
                  <a:pt x="182454" y="119793"/>
                </a:lnTo>
                <a:lnTo>
                  <a:pt x="195821" y="123443"/>
                </a:lnTo>
                <a:lnTo>
                  <a:pt x="198613" y="118799"/>
                </a:lnTo>
                <a:lnTo>
                  <a:pt x="205176" y="107949"/>
                </a:lnTo>
                <a:lnTo>
                  <a:pt x="211781" y="97100"/>
                </a:lnTo>
                <a:lnTo>
                  <a:pt x="218413" y="86250"/>
                </a:lnTo>
                <a:lnTo>
                  <a:pt x="225058" y="75401"/>
                </a:lnTo>
                <a:lnTo>
                  <a:pt x="231700" y="64552"/>
                </a:lnTo>
                <a:lnTo>
                  <a:pt x="238325" y="53702"/>
                </a:lnTo>
                <a:lnTo>
                  <a:pt x="244916" y="42853"/>
                </a:lnTo>
                <a:lnTo>
                  <a:pt x="251460" y="32003"/>
                </a:lnTo>
                <a:lnTo>
                  <a:pt x="247919" y="31228"/>
                </a:lnTo>
                <a:lnTo>
                  <a:pt x="238002" y="30913"/>
                </a:lnTo>
                <a:lnTo>
                  <a:pt x="227453" y="33212"/>
                </a:lnTo>
                <a:lnTo>
                  <a:pt x="216274" y="38185"/>
                </a:lnTo>
                <a:lnTo>
                  <a:pt x="204464" y="45891"/>
                </a:lnTo>
                <a:lnTo>
                  <a:pt x="192024" y="56387"/>
                </a:lnTo>
                <a:lnTo>
                  <a:pt x="193415" y="54306"/>
                </a:lnTo>
                <a:lnTo>
                  <a:pt x="200566" y="43804"/>
                </a:lnTo>
                <a:lnTo>
                  <a:pt x="207721" y="33416"/>
                </a:lnTo>
                <a:lnTo>
                  <a:pt x="214871" y="2285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0" name="object 88"/>
          <p:cNvSpPr/>
          <p:nvPr/>
        </p:nvSpPr>
        <p:spPr>
          <a:xfrm>
            <a:off x="6803023" y="5422316"/>
            <a:ext cx="236281" cy="281320"/>
          </a:xfrm>
          <a:custGeom>
            <a:avLst/>
            <a:gdLst/>
            <a:ahLst/>
            <a:cxnLst/>
            <a:rect l="l" t="t" r="r" b="b"/>
            <a:pathLst>
              <a:path w="236281" h="281320">
                <a:moveTo>
                  <a:pt x="179948" y="183"/>
                </a:moveTo>
                <a:lnTo>
                  <a:pt x="167620" y="0"/>
                </a:lnTo>
                <a:lnTo>
                  <a:pt x="155448" y="2428"/>
                </a:lnTo>
                <a:lnTo>
                  <a:pt x="146885" y="5419"/>
                </a:lnTo>
                <a:lnTo>
                  <a:pt x="135644" y="10860"/>
                </a:lnTo>
                <a:lnTo>
                  <a:pt x="125090" y="17932"/>
                </a:lnTo>
                <a:lnTo>
                  <a:pt x="115049" y="26812"/>
                </a:lnTo>
                <a:lnTo>
                  <a:pt x="112864" y="29047"/>
                </a:lnTo>
                <a:lnTo>
                  <a:pt x="105734" y="36972"/>
                </a:lnTo>
                <a:lnTo>
                  <a:pt x="98318" y="46152"/>
                </a:lnTo>
                <a:lnTo>
                  <a:pt x="170675" y="51196"/>
                </a:lnTo>
                <a:lnTo>
                  <a:pt x="173723" y="51958"/>
                </a:lnTo>
                <a:lnTo>
                  <a:pt x="177545" y="53482"/>
                </a:lnTo>
                <a:lnTo>
                  <a:pt x="178307" y="56530"/>
                </a:lnTo>
                <a:lnTo>
                  <a:pt x="177545" y="60340"/>
                </a:lnTo>
                <a:lnTo>
                  <a:pt x="176694" y="62275"/>
                </a:lnTo>
                <a:lnTo>
                  <a:pt x="171795" y="71511"/>
                </a:lnTo>
                <a:lnTo>
                  <a:pt x="163067" y="86248"/>
                </a:lnTo>
                <a:lnTo>
                  <a:pt x="162789" y="86700"/>
                </a:lnTo>
                <a:lnTo>
                  <a:pt x="156164" y="97485"/>
                </a:lnTo>
                <a:lnTo>
                  <a:pt x="149539" y="108300"/>
                </a:lnTo>
                <a:lnTo>
                  <a:pt x="142914" y="119138"/>
                </a:lnTo>
                <a:lnTo>
                  <a:pt x="136289" y="129993"/>
                </a:lnTo>
                <a:lnTo>
                  <a:pt x="129664" y="140859"/>
                </a:lnTo>
                <a:lnTo>
                  <a:pt x="123038" y="151728"/>
                </a:lnTo>
                <a:lnTo>
                  <a:pt x="116412" y="162593"/>
                </a:lnTo>
                <a:lnTo>
                  <a:pt x="109785" y="173448"/>
                </a:lnTo>
                <a:lnTo>
                  <a:pt x="103158" y="184285"/>
                </a:lnTo>
                <a:lnTo>
                  <a:pt x="96531" y="195099"/>
                </a:lnTo>
                <a:lnTo>
                  <a:pt x="89903" y="205882"/>
                </a:lnTo>
                <a:lnTo>
                  <a:pt x="89598" y="206390"/>
                </a:lnTo>
                <a:lnTo>
                  <a:pt x="81134" y="219850"/>
                </a:lnTo>
                <a:lnTo>
                  <a:pt x="75425" y="227218"/>
                </a:lnTo>
                <a:lnTo>
                  <a:pt x="72377" y="230266"/>
                </a:lnTo>
                <a:lnTo>
                  <a:pt x="68579" y="231028"/>
                </a:lnTo>
                <a:lnTo>
                  <a:pt x="65531" y="229504"/>
                </a:lnTo>
                <a:lnTo>
                  <a:pt x="62483" y="227980"/>
                </a:lnTo>
                <a:lnTo>
                  <a:pt x="60959" y="225694"/>
                </a:lnTo>
                <a:lnTo>
                  <a:pt x="62483" y="221122"/>
                </a:lnTo>
                <a:lnTo>
                  <a:pt x="62739" y="220122"/>
                </a:lnTo>
                <a:lnTo>
                  <a:pt x="66928" y="211072"/>
                </a:lnTo>
                <a:lnTo>
                  <a:pt x="75425" y="196738"/>
                </a:lnTo>
                <a:lnTo>
                  <a:pt x="80831" y="187688"/>
                </a:lnTo>
                <a:lnTo>
                  <a:pt x="87383" y="176756"/>
                </a:lnTo>
                <a:lnTo>
                  <a:pt x="93941" y="165856"/>
                </a:lnTo>
                <a:lnTo>
                  <a:pt x="100509" y="154984"/>
                </a:lnTo>
                <a:lnTo>
                  <a:pt x="107090" y="144138"/>
                </a:lnTo>
                <a:lnTo>
                  <a:pt x="113687" y="133314"/>
                </a:lnTo>
                <a:lnTo>
                  <a:pt x="120305" y="122508"/>
                </a:lnTo>
                <a:lnTo>
                  <a:pt x="126947" y="111716"/>
                </a:lnTo>
                <a:lnTo>
                  <a:pt x="133617" y="100934"/>
                </a:lnTo>
                <a:lnTo>
                  <a:pt x="140317" y="90160"/>
                </a:lnTo>
                <a:lnTo>
                  <a:pt x="147053" y="79390"/>
                </a:lnTo>
                <a:lnTo>
                  <a:pt x="150199" y="73917"/>
                </a:lnTo>
                <a:lnTo>
                  <a:pt x="158338" y="61575"/>
                </a:lnTo>
                <a:lnTo>
                  <a:pt x="163829" y="55006"/>
                </a:lnTo>
                <a:lnTo>
                  <a:pt x="166865" y="51958"/>
                </a:lnTo>
                <a:lnTo>
                  <a:pt x="90648" y="56556"/>
                </a:lnTo>
                <a:lnTo>
                  <a:pt x="82756" y="68153"/>
                </a:lnTo>
                <a:lnTo>
                  <a:pt x="74675" y="80914"/>
                </a:lnTo>
                <a:lnTo>
                  <a:pt x="73580" y="82739"/>
                </a:lnTo>
                <a:lnTo>
                  <a:pt x="66909" y="93790"/>
                </a:lnTo>
                <a:lnTo>
                  <a:pt x="60261" y="104743"/>
                </a:lnTo>
                <a:lnTo>
                  <a:pt x="53655" y="115618"/>
                </a:lnTo>
                <a:lnTo>
                  <a:pt x="47109" y="126435"/>
                </a:lnTo>
                <a:lnTo>
                  <a:pt x="40643" y="137212"/>
                </a:lnTo>
                <a:lnTo>
                  <a:pt x="34277" y="147970"/>
                </a:lnTo>
                <a:lnTo>
                  <a:pt x="29412" y="155908"/>
                </a:lnTo>
                <a:lnTo>
                  <a:pt x="21800" y="168832"/>
                </a:lnTo>
                <a:lnTo>
                  <a:pt x="15503" y="180294"/>
                </a:lnTo>
                <a:lnTo>
                  <a:pt x="10522" y="190342"/>
                </a:lnTo>
                <a:lnTo>
                  <a:pt x="6857" y="199024"/>
                </a:lnTo>
                <a:lnTo>
                  <a:pt x="4124" y="206678"/>
                </a:lnTo>
                <a:lnTo>
                  <a:pt x="1029" y="219485"/>
                </a:lnTo>
                <a:lnTo>
                  <a:pt x="0" y="231028"/>
                </a:lnTo>
                <a:lnTo>
                  <a:pt x="65" y="233500"/>
                </a:lnTo>
                <a:lnTo>
                  <a:pt x="2808" y="245917"/>
                </a:lnTo>
                <a:lnTo>
                  <a:pt x="9905" y="256936"/>
                </a:lnTo>
                <a:lnTo>
                  <a:pt x="15137" y="262450"/>
                </a:lnTo>
                <a:lnTo>
                  <a:pt x="25144" y="269655"/>
                </a:lnTo>
                <a:lnTo>
                  <a:pt x="38100" y="275986"/>
                </a:lnTo>
                <a:lnTo>
                  <a:pt x="46480" y="278925"/>
                </a:lnTo>
                <a:lnTo>
                  <a:pt x="58934" y="281185"/>
                </a:lnTo>
                <a:lnTo>
                  <a:pt x="71615" y="281320"/>
                </a:lnTo>
                <a:lnTo>
                  <a:pt x="81986" y="279436"/>
                </a:lnTo>
                <a:lnTo>
                  <a:pt x="93949" y="275563"/>
                </a:lnTo>
                <a:lnTo>
                  <a:pt x="105917" y="269128"/>
                </a:lnTo>
                <a:lnTo>
                  <a:pt x="117782" y="260437"/>
                </a:lnTo>
                <a:lnTo>
                  <a:pt x="127163" y="251994"/>
                </a:lnTo>
                <a:lnTo>
                  <a:pt x="135623" y="242458"/>
                </a:lnTo>
                <a:lnTo>
                  <a:pt x="139562" y="237193"/>
                </a:lnTo>
                <a:lnTo>
                  <a:pt x="145602" y="228661"/>
                </a:lnTo>
                <a:lnTo>
                  <a:pt x="152574" y="218313"/>
                </a:lnTo>
                <a:lnTo>
                  <a:pt x="160437" y="206148"/>
                </a:lnTo>
                <a:lnTo>
                  <a:pt x="169151" y="192166"/>
                </a:lnTo>
                <a:lnTo>
                  <a:pt x="174777" y="183193"/>
                </a:lnTo>
                <a:lnTo>
                  <a:pt x="181429" y="172476"/>
                </a:lnTo>
                <a:lnTo>
                  <a:pt x="188079" y="161667"/>
                </a:lnTo>
                <a:lnTo>
                  <a:pt x="194729" y="150789"/>
                </a:lnTo>
                <a:lnTo>
                  <a:pt x="201377" y="139866"/>
                </a:lnTo>
                <a:lnTo>
                  <a:pt x="208025" y="128920"/>
                </a:lnTo>
                <a:lnTo>
                  <a:pt x="214807" y="117767"/>
                </a:lnTo>
                <a:lnTo>
                  <a:pt x="221739" y="105510"/>
                </a:lnTo>
                <a:lnTo>
                  <a:pt x="227095" y="94976"/>
                </a:lnTo>
                <a:lnTo>
                  <a:pt x="230873" y="86248"/>
                </a:lnTo>
                <a:lnTo>
                  <a:pt x="232711" y="81194"/>
                </a:lnTo>
                <a:lnTo>
                  <a:pt x="235396" y="68797"/>
                </a:lnTo>
                <a:lnTo>
                  <a:pt x="236219" y="55768"/>
                </a:lnTo>
                <a:lnTo>
                  <a:pt x="236281" y="50715"/>
                </a:lnTo>
                <a:lnTo>
                  <a:pt x="233794" y="38533"/>
                </a:lnTo>
                <a:lnTo>
                  <a:pt x="227825" y="26812"/>
                </a:lnTo>
                <a:lnTo>
                  <a:pt x="222272" y="19619"/>
                </a:lnTo>
                <a:lnTo>
                  <a:pt x="212352" y="11851"/>
                </a:lnTo>
                <a:lnTo>
                  <a:pt x="199643" y="5476"/>
                </a:lnTo>
                <a:lnTo>
                  <a:pt x="192242" y="2785"/>
                </a:lnTo>
                <a:lnTo>
                  <a:pt x="179948" y="18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1" name="object 89"/>
          <p:cNvSpPr/>
          <p:nvPr/>
        </p:nvSpPr>
        <p:spPr>
          <a:xfrm>
            <a:off x="6893671" y="5468468"/>
            <a:ext cx="80027" cy="10403"/>
          </a:xfrm>
          <a:custGeom>
            <a:avLst/>
            <a:gdLst/>
            <a:ahLst/>
            <a:cxnLst/>
            <a:rect l="l" t="t" r="r" b="b"/>
            <a:pathLst>
              <a:path w="80027" h="10403">
                <a:moveTo>
                  <a:pt x="80027" y="5044"/>
                </a:moveTo>
                <a:lnTo>
                  <a:pt x="7670" y="0"/>
                </a:lnTo>
                <a:lnTo>
                  <a:pt x="0" y="10403"/>
                </a:lnTo>
                <a:lnTo>
                  <a:pt x="76217" y="5806"/>
                </a:lnTo>
                <a:lnTo>
                  <a:pt x="80027" y="5044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2" name="object 90"/>
          <p:cNvSpPr/>
          <p:nvPr/>
        </p:nvSpPr>
        <p:spPr>
          <a:xfrm>
            <a:off x="6904369" y="5544817"/>
            <a:ext cx="205809" cy="133731"/>
          </a:xfrm>
          <a:custGeom>
            <a:avLst/>
            <a:gdLst/>
            <a:ahLst/>
            <a:cxnLst/>
            <a:rect l="l" t="t" r="r" b="b"/>
            <a:pathLst>
              <a:path w="205809" h="133731">
                <a:moveTo>
                  <a:pt x="99446" y="56330"/>
                </a:moveTo>
                <a:lnTo>
                  <a:pt x="178686" y="43275"/>
                </a:lnTo>
                <a:lnTo>
                  <a:pt x="185355" y="32467"/>
                </a:lnTo>
                <a:lnTo>
                  <a:pt x="192024" y="21659"/>
                </a:lnTo>
                <a:lnTo>
                  <a:pt x="198397" y="11231"/>
                </a:lnTo>
                <a:lnTo>
                  <a:pt x="205809" y="0"/>
                </a:lnTo>
                <a:lnTo>
                  <a:pt x="126667" y="11753"/>
                </a:lnTo>
                <a:lnTo>
                  <a:pt x="117586" y="26612"/>
                </a:lnTo>
                <a:lnTo>
                  <a:pt x="108512" y="41471"/>
                </a:lnTo>
                <a:lnTo>
                  <a:pt x="99446" y="56330"/>
                </a:lnTo>
                <a:close/>
              </a:path>
              <a:path w="205809" h="133731">
                <a:moveTo>
                  <a:pt x="86307" y="194019"/>
                </a:moveTo>
                <a:lnTo>
                  <a:pt x="92964" y="183203"/>
                </a:lnTo>
                <a:lnTo>
                  <a:pt x="92812" y="186269"/>
                </a:lnTo>
                <a:lnTo>
                  <a:pt x="93634" y="199868"/>
                </a:lnTo>
                <a:lnTo>
                  <a:pt x="96774" y="210635"/>
                </a:lnTo>
                <a:lnTo>
                  <a:pt x="99822" y="217493"/>
                </a:lnTo>
                <a:lnTo>
                  <a:pt x="105143" y="222827"/>
                </a:lnTo>
                <a:lnTo>
                  <a:pt x="112014" y="225113"/>
                </a:lnTo>
                <a:lnTo>
                  <a:pt x="115420" y="226358"/>
                </a:lnTo>
                <a:lnTo>
                  <a:pt x="127563" y="228061"/>
                </a:lnTo>
                <a:lnTo>
                  <a:pt x="140195" y="225875"/>
                </a:lnTo>
                <a:lnTo>
                  <a:pt x="146770" y="222943"/>
                </a:lnTo>
                <a:lnTo>
                  <a:pt x="157374" y="216123"/>
                </a:lnTo>
                <a:lnTo>
                  <a:pt x="166878" y="206825"/>
                </a:lnTo>
                <a:lnTo>
                  <a:pt x="171039" y="201970"/>
                </a:lnTo>
                <a:lnTo>
                  <a:pt x="177349" y="193695"/>
                </a:lnTo>
                <a:lnTo>
                  <a:pt x="184470" y="183462"/>
                </a:lnTo>
                <a:lnTo>
                  <a:pt x="192405" y="171314"/>
                </a:lnTo>
                <a:lnTo>
                  <a:pt x="201155" y="157295"/>
                </a:lnTo>
                <a:lnTo>
                  <a:pt x="201443" y="156818"/>
                </a:lnTo>
                <a:lnTo>
                  <a:pt x="208044" y="145915"/>
                </a:lnTo>
                <a:lnTo>
                  <a:pt x="214646" y="135049"/>
                </a:lnTo>
                <a:lnTo>
                  <a:pt x="221248" y="124210"/>
                </a:lnTo>
                <a:lnTo>
                  <a:pt x="227850" y="113388"/>
                </a:lnTo>
                <a:lnTo>
                  <a:pt x="234452" y="102576"/>
                </a:lnTo>
                <a:lnTo>
                  <a:pt x="241055" y="91763"/>
                </a:lnTo>
                <a:lnTo>
                  <a:pt x="247657" y="80941"/>
                </a:lnTo>
                <a:lnTo>
                  <a:pt x="254259" y="70100"/>
                </a:lnTo>
                <a:lnTo>
                  <a:pt x="260861" y="59233"/>
                </a:lnTo>
                <a:lnTo>
                  <a:pt x="267462" y="48329"/>
                </a:lnTo>
                <a:lnTo>
                  <a:pt x="267991" y="47485"/>
                </a:lnTo>
                <a:lnTo>
                  <a:pt x="276642" y="33361"/>
                </a:lnTo>
                <a:lnTo>
                  <a:pt x="283629" y="21255"/>
                </a:lnTo>
                <a:lnTo>
                  <a:pt x="288948" y="11235"/>
                </a:lnTo>
                <a:lnTo>
                  <a:pt x="292595" y="3371"/>
                </a:lnTo>
                <a:lnTo>
                  <a:pt x="293588" y="64"/>
                </a:lnTo>
                <a:lnTo>
                  <a:pt x="295431" y="-12432"/>
                </a:lnTo>
                <a:lnTo>
                  <a:pt x="294119" y="-24822"/>
                </a:lnTo>
                <a:lnTo>
                  <a:pt x="291833" y="-33966"/>
                </a:lnTo>
                <a:lnTo>
                  <a:pt x="286512" y="-40062"/>
                </a:lnTo>
                <a:lnTo>
                  <a:pt x="277355" y="-43872"/>
                </a:lnTo>
                <a:lnTo>
                  <a:pt x="270510" y="-46920"/>
                </a:lnTo>
                <a:lnTo>
                  <a:pt x="262128" y="-46920"/>
                </a:lnTo>
                <a:lnTo>
                  <a:pt x="252984" y="-45396"/>
                </a:lnTo>
                <a:lnTo>
                  <a:pt x="247361" y="-43593"/>
                </a:lnTo>
                <a:lnTo>
                  <a:pt x="236179" y="-38525"/>
                </a:lnTo>
                <a:lnTo>
                  <a:pt x="224028" y="-30918"/>
                </a:lnTo>
                <a:lnTo>
                  <a:pt x="225072" y="-32639"/>
                </a:lnTo>
                <a:lnTo>
                  <a:pt x="231942" y="-43209"/>
                </a:lnTo>
                <a:lnTo>
                  <a:pt x="239255" y="-53778"/>
                </a:lnTo>
                <a:lnTo>
                  <a:pt x="228170" y="-58142"/>
                </a:lnTo>
                <a:lnTo>
                  <a:pt x="216329" y="-62971"/>
                </a:lnTo>
                <a:lnTo>
                  <a:pt x="204603" y="-67842"/>
                </a:lnTo>
                <a:lnTo>
                  <a:pt x="192954" y="-72677"/>
                </a:lnTo>
                <a:lnTo>
                  <a:pt x="181343" y="-77400"/>
                </a:lnTo>
                <a:lnTo>
                  <a:pt x="172205" y="-62541"/>
                </a:lnTo>
                <a:lnTo>
                  <a:pt x="163077" y="-47682"/>
                </a:lnTo>
                <a:lnTo>
                  <a:pt x="153960" y="-32823"/>
                </a:lnTo>
                <a:lnTo>
                  <a:pt x="144853" y="-17964"/>
                </a:lnTo>
                <a:lnTo>
                  <a:pt x="135756" y="-3105"/>
                </a:lnTo>
                <a:lnTo>
                  <a:pt x="126667" y="11753"/>
                </a:lnTo>
                <a:lnTo>
                  <a:pt x="205809" y="0"/>
                </a:lnTo>
                <a:lnTo>
                  <a:pt x="211074" y="-6534"/>
                </a:lnTo>
                <a:lnTo>
                  <a:pt x="214122" y="-9582"/>
                </a:lnTo>
                <a:lnTo>
                  <a:pt x="217919" y="-10344"/>
                </a:lnTo>
                <a:lnTo>
                  <a:pt x="221729" y="-8820"/>
                </a:lnTo>
                <a:lnTo>
                  <a:pt x="225552" y="-7296"/>
                </a:lnTo>
                <a:lnTo>
                  <a:pt x="226314" y="-5010"/>
                </a:lnTo>
                <a:lnTo>
                  <a:pt x="225552" y="-1200"/>
                </a:lnTo>
                <a:lnTo>
                  <a:pt x="223622" y="2914"/>
                </a:lnTo>
                <a:lnTo>
                  <a:pt x="217982" y="13182"/>
                </a:lnTo>
                <a:lnTo>
                  <a:pt x="208788" y="28517"/>
                </a:lnTo>
                <a:lnTo>
                  <a:pt x="207052" y="31353"/>
                </a:lnTo>
                <a:lnTo>
                  <a:pt x="200398" y="42270"/>
                </a:lnTo>
                <a:lnTo>
                  <a:pt x="193777" y="53181"/>
                </a:lnTo>
                <a:lnTo>
                  <a:pt x="187179" y="64082"/>
                </a:lnTo>
                <a:lnTo>
                  <a:pt x="180598" y="74970"/>
                </a:lnTo>
                <a:lnTo>
                  <a:pt x="174023" y="85839"/>
                </a:lnTo>
                <a:lnTo>
                  <a:pt x="167447" y="96687"/>
                </a:lnTo>
                <a:lnTo>
                  <a:pt x="160861" y="107507"/>
                </a:lnTo>
                <a:lnTo>
                  <a:pt x="154256" y="118298"/>
                </a:lnTo>
                <a:lnTo>
                  <a:pt x="147624" y="129053"/>
                </a:lnTo>
                <a:lnTo>
                  <a:pt x="140957" y="139769"/>
                </a:lnTo>
                <a:lnTo>
                  <a:pt x="136482" y="147291"/>
                </a:lnTo>
                <a:lnTo>
                  <a:pt x="128604" y="159275"/>
                </a:lnTo>
                <a:lnTo>
                  <a:pt x="123431" y="165677"/>
                </a:lnTo>
                <a:lnTo>
                  <a:pt x="120383" y="168725"/>
                </a:lnTo>
                <a:lnTo>
                  <a:pt x="117348" y="169487"/>
                </a:lnTo>
                <a:lnTo>
                  <a:pt x="113538" y="167963"/>
                </a:lnTo>
                <a:lnTo>
                  <a:pt x="109728" y="166439"/>
                </a:lnTo>
                <a:lnTo>
                  <a:pt x="108204" y="163391"/>
                </a:lnTo>
                <a:lnTo>
                  <a:pt x="109728" y="159581"/>
                </a:lnTo>
                <a:lnTo>
                  <a:pt x="111712" y="154871"/>
                </a:lnTo>
                <a:lnTo>
                  <a:pt x="117165" y="144360"/>
                </a:lnTo>
                <a:lnTo>
                  <a:pt x="125730" y="129101"/>
                </a:lnTo>
                <a:lnTo>
                  <a:pt x="132004" y="118932"/>
                </a:lnTo>
                <a:lnTo>
                  <a:pt x="138673" y="108124"/>
                </a:lnTo>
                <a:lnTo>
                  <a:pt x="145341" y="97316"/>
                </a:lnTo>
                <a:lnTo>
                  <a:pt x="152010" y="86508"/>
                </a:lnTo>
                <a:lnTo>
                  <a:pt x="158679" y="75699"/>
                </a:lnTo>
                <a:lnTo>
                  <a:pt x="165348" y="64891"/>
                </a:lnTo>
                <a:lnTo>
                  <a:pt x="172017" y="54083"/>
                </a:lnTo>
                <a:lnTo>
                  <a:pt x="178686" y="43275"/>
                </a:lnTo>
                <a:lnTo>
                  <a:pt x="99446" y="56330"/>
                </a:lnTo>
                <a:lnTo>
                  <a:pt x="90385" y="71189"/>
                </a:lnTo>
                <a:lnTo>
                  <a:pt x="81331" y="86048"/>
                </a:lnTo>
                <a:lnTo>
                  <a:pt x="72281" y="100907"/>
                </a:lnTo>
                <a:lnTo>
                  <a:pt x="63236" y="115766"/>
                </a:lnTo>
                <a:lnTo>
                  <a:pt x="54196" y="130625"/>
                </a:lnTo>
                <a:lnTo>
                  <a:pt x="45158" y="145484"/>
                </a:lnTo>
                <a:lnTo>
                  <a:pt x="36123" y="160343"/>
                </a:lnTo>
                <a:lnTo>
                  <a:pt x="27090" y="175202"/>
                </a:lnTo>
                <a:lnTo>
                  <a:pt x="18059" y="190061"/>
                </a:lnTo>
                <a:lnTo>
                  <a:pt x="9029" y="204920"/>
                </a:lnTo>
                <a:lnTo>
                  <a:pt x="0" y="219779"/>
                </a:lnTo>
                <a:lnTo>
                  <a:pt x="9379" y="223553"/>
                </a:lnTo>
                <a:lnTo>
                  <a:pt x="21124" y="228324"/>
                </a:lnTo>
                <a:lnTo>
                  <a:pt x="32818" y="233096"/>
                </a:lnTo>
                <a:lnTo>
                  <a:pt x="44545" y="237867"/>
                </a:lnTo>
                <a:lnTo>
                  <a:pt x="56388" y="242639"/>
                </a:lnTo>
                <a:lnTo>
                  <a:pt x="59683" y="237283"/>
                </a:lnTo>
                <a:lnTo>
                  <a:pt x="66339" y="226467"/>
                </a:lnTo>
                <a:lnTo>
                  <a:pt x="72995" y="215651"/>
                </a:lnTo>
                <a:lnTo>
                  <a:pt x="79651" y="204835"/>
                </a:lnTo>
                <a:lnTo>
                  <a:pt x="86307" y="19401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3" name="object 91"/>
          <p:cNvSpPr/>
          <p:nvPr/>
        </p:nvSpPr>
        <p:spPr>
          <a:xfrm>
            <a:off x="7101715" y="5597718"/>
            <a:ext cx="161556" cy="99832"/>
          </a:xfrm>
          <a:custGeom>
            <a:avLst/>
            <a:gdLst/>
            <a:ahLst/>
            <a:cxnLst/>
            <a:rect l="l" t="t" r="r" b="b"/>
            <a:pathLst>
              <a:path w="161556" h="99832">
                <a:moveTo>
                  <a:pt x="131838" y="45720"/>
                </a:moveTo>
                <a:lnTo>
                  <a:pt x="135635" y="39624"/>
                </a:lnTo>
                <a:lnTo>
                  <a:pt x="139458" y="32766"/>
                </a:lnTo>
                <a:lnTo>
                  <a:pt x="143268" y="26670"/>
                </a:lnTo>
                <a:lnTo>
                  <a:pt x="148728" y="18095"/>
                </a:lnTo>
                <a:lnTo>
                  <a:pt x="156551" y="6365"/>
                </a:lnTo>
                <a:lnTo>
                  <a:pt x="161556" y="0"/>
                </a:lnTo>
                <a:lnTo>
                  <a:pt x="84569" y="7035"/>
                </a:lnTo>
                <a:lnTo>
                  <a:pt x="76200" y="19812"/>
                </a:lnTo>
                <a:lnTo>
                  <a:pt x="69688" y="30559"/>
                </a:lnTo>
                <a:lnTo>
                  <a:pt x="63155" y="41357"/>
                </a:lnTo>
                <a:lnTo>
                  <a:pt x="131838" y="45720"/>
                </a:lnTo>
                <a:close/>
              </a:path>
              <a:path w="161556" h="99832">
                <a:moveTo>
                  <a:pt x="99260" y="99130"/>
                </a:moveTo>
                <a:lnTo>
                  <a:pt x="105930" y="88392"/>
                </a:lnTo>
                <a:lnTo>
                  <a:pt x="108485" y="89430"/>
                </a:lnTo>
                <a:lnTo>
                  <a:pt x="120250" y="94210"/>
                </a:lnTo>
                <a:lnTo>
                  <a:pt x="132015" y="98990"/>
                </a:lnTo>
                <a:lnTo>
                  <a:pt x="143779" y="103770"/>
                </a:lnTo>
                <a:lnTo>
                  <a:pt x="155544" y="108550"/>
                </a:lnTo>
                <a:lnTo>
                  <a:pt x="167312" y="113330"/>
                </a:lnTo>
                <a:lnTo>
                  <a:pt x="179082" y="118110"/>
                </a:lnTo>
                <a:lnTo>
                  <a:pt x="180254" y="116169"/>
                </a:lnTo>
                <a:lnTo>
                  <a:pt x="186950" y="105386"/>
                </a:lnTo>
                <a:lnTo>
                  <a:pt x="193764" y="94603"/>
                </a:lnTo>
                <a:lnTo>
                  <a:pt x="200418" y="83820"/>
                </a:lnTo>
                <a:lnTo>
                  <a:pt x="203669" y="78388"/>
                </a:lnTo>
                <a:lnTo>
                  <a:pt x="211163" y="65244"/>
                </a:lnTo>
                <a:lnTo>
                  <a:pt x="217555" y="53043"/>
                </a:lnTo>
                <a:lnTo>
                  <a:pt x="222847" y="41785"/>
                </a:lnTo>
                <a:lnTo>
                  <a:pt x="227036" y="31470"/>
                </a:lnTo>
                <a:lnTo>
                  <a:pt x="230124" y="22098"/>
                </a:lnTo>
                <a:lnTo>
                  <a:pt x="231535" y="16686"/>
                </a:lnTo>
                <a:lnTo>
                  <a:pt x="233118" y="3723"/>
                </a:lnTo>
                <a:lnTo>
                  <a:pt x="232099" y="-8519"/>
                </a:lnTo>
                <a:lnTo>
                  <a:pt x="228600" y="-19812"/>
                </a:lnTo>
                <a:lnTo>
                  <a:pt x="219642" y="-34197"/>
                </a:lnTo>
                <a:lnTo>
                  <a:pt x="209485" y="-42414"/>
                </a:lnTo>
                <a:lnTo>
                  <a:pt x="196608" y="-48767"/>
                </a:lnTo>
                <a:lnTo>
                  <a:pt x="181175" y="-53220"/>
                </a:lnTo>
                <a:lnTo>
                  <a:pt x="168760" y="-54112"/>
                </a:lnTo>
                <a:lnTo>
                  <a:pt x="156209" y="-52577"/>
                </a:lnTo>
                <a:lnTo>
                  <a:pt x="149073" y="-50743"/>
                </a:lnTo>
                <a:lnTo>
                  <a:pt x="137450" y="-46200"/>
                </a:lnTo>
                <a:lnTo>
                  <a:pt x="126336" y="-39732"/>
                </a:lnTo>
                <a:lnTo>
                  <a:pt x="115824" y="-31241"/>
                </a:lnTo>
                <a:lnTo>
                  <a:pt x="107888" y="-23165"/>
                </a:lnTo>
                <a:lnTo>
                  <a:pt x="100377" y="-14418"/>
                </a:lnTo>
                <a:lnTo>
                  <a:pt x="92616" y="-4363"/>
                </a:lnTo>
                <a:lnTo>
                  <a:pt x="84569" y="7035"/>
                </a:lnTo>
                <a:lnTo>
                  <a:pt x="161556" y="0"/>
                </a:lnTo>
                <a:lnTo>
                  <a:pt x="164604" y="-3047"/>
                </a:lnTo>
                <a:lnTo>
                  <a:pt x="167652" y="-3047"/>
                </a:lnTo>
                <a:lnTo>
                  <a:pt x="171450" y="-1523"/>
                </a:lnTo>
                <a:lnTo>
                  <a:pt x="174497" y="0"/>
                </a:lnTo>
                <a:lnTo>
                  <a:pt x="176034" y="2286"/>
                </a:lnTo>
                <a:lnTo>
                  <a:pt x="174497" y="6858"/>
                </a:lnTo>
                <a:lnTo>
                  <a:pt x="173508" y="9400"/>
                </a:lnTo>
                <a:lnTo>
                  <a:pt x="168606" y="18996"/>
                </a:lnTo>
                <a:lnTo>
                  <a:pt x="160032" y="33528"/>
                </a:lnTo>
                <a:lnTo>
                  <a:pt x="156209" y="39624"/>
                </a:lnTo>
                <a:lnTo>
                  <a:pt x="152400" y="46482"/>
                </a:lnTo>
                <a:lnTo>
                  <a:pt x="148602" y="52578"/>
                </a:lnTo>
                <a:lnTo>
                  <a:pt x="142506" y="50292"/>
                </a:lnTo>
                <a:lnTo>
                  <a:pt x="137159" y="48006"/>
                </a:lnTo>
                <a:lnTo>
                  <a:pt x="131838" y="45720"/>
                </a:lnTo>
                <a:lnTo>
                  <a:pt x="63155" y="41357"/>
                </a:lnTo>
                <a:lnTo>
                  <a:pt x="56623" y="52181"/>
                </a:lnTo>
                <a:lnTo>
                  <a:pt x="50091" y="63045"/>
                </a:lnTo>
                <a:lnTo>
                  <a:pt x="43559" y="73963"/>
                </a:lnTo>
                <a:lnTo>
                  <a:pt x="37026" y="84947"/>
                </a:lnTo>
                <a:lnTo>
                  <a:pt x="30492" y="96012"/>
                </a:lnTo>
                <a:lnTo>
                  <a:pt x="30246" y="96396"/>
                </a:lnTo>
                <a:lnTo>
                  <a:pt x="22025" y="109832"/>
                </a:lnTo>
                <a:lnTo>
                  <a:pt x="15357" y="121786"/>
                </a:lnTo>
                <a:lnTo>
                  <a:pt x="10099" y="132188"/>
                </a:lnTo>
                <a:lnTo>
                  <a:pt x="6108" y="140970"/>
                </a:lnTo>
                <a:lnTo>
                  <a:pt x="3812" y="148330"/>
                </a:lnTo>
                <a:lnTo>
                  <a:pt x="997" y="160711"/>
                </a:lnTo>
                <a:lnTo>
                  <a:pt x="0" y="172974"/>
                </a:lnTo>
                <a:lnTo>
                  <a:pt x="244" y="178146"/>
                </a:lnTo>
                <a:lnTo>
                  <a:pt x="3097" y="190670"/>
                </a:lnTo>
                <a:lnTo>
                  <a:pt x="9156" y="201930"/>
                </a:lnTo>
                <a:lnTo>
                  <a:pt x="14510" y="208142"/>
                </a:lnTo>
                <a:lnTo>
                  <a:pt x="24290" y="215950"/>
                </a:lnTo>
                <a:lnTo>
                  <a:pt x="36588" y="222504"/>
                </a:lnTo>
                <a:lnTo>
                  <a:pt x="47332" y="225929"/>
                </a:lnTo>
                <a:lnTo>
                  <a:pt x="59580" y="227892"/>
                </a:lnTo>
                <a:lnTo>
                  <a:pt x="71640" y="227076"/>
                </a:lnTo>
                <a:lnTo>
                  <a:pt x="81859" y="225036"/>
                </a:lnTo>
                <a:lnTo>
                  <a:pt x="93691" y="220588"/>
                </a:lnTo>
                <a:lnTo>
                  <a:pt x="105168" y="213360"/>
                </a:lnTo>
                <a:lnTo>
                  <a:pt x="114484" y="206765"/>
                </a:lnTo>
                <a:lnTo>
                  <a:pt x="124406" y="198632"/>
                </a:lnTo>
                <a:lnTo>
                  <a:pt x="132587" y="190500"/>
                </a:lnTo>
                <a:lnTo>
                  <a:pt x="141808" y="177843"/>
                </a:lnTo>
                <a:lnTo>
                  <a:pt x="148935" y="166837"/>
                </a:lnTo>
                <a:lnTo>
                  <a:pt x="156984" y="153924"/>
                </a:lnTo>
                <a:lnTo>
                  <a:pt x="160781" y="147828"/>
                </a:lnTo>
                <a:lnTo>
                  <a:pt x="165366" y="140970"/>
                </a:lnTo>
                <a:lnTo>
                  <a:pt x="169176" y="134874"/>
                </a:lnTo>
                <a:lnTo>
                  <a:pt x="162028" y="131916"/>
                </a:lnTo>
                <a:lnTo>
                  <a:pt x="150282" y="127127"/>
                </a:lnTo>
                <a:lnTo>
                  <a:pt x="138601" y="122402"/>
                </a:lnTo>
                <a:lnTo>
                  <a:pt x="126891" y="117650"/>
                </a:lnTo>
                <a:lnTo>
                  <a:pt x="115061" y="112776"/>
                </a:lnTo>
                <a:lnTo>
                  <a:pt x="114092" y="114395"/>
                </a:lnTo>
                <a:lnTo>
                  <a:pt x="107565" y="125285"/>
                </a:lnTo>
                <a:lnTo>
                  <a:pt x="101030" y="136175"/>
                </a:lnTo>
                <a:lnTo>
                  <a:pt x="94487" y="147066"/>
                </a:lnTo>
                <a:lnTo>
                  <a:pt x="90182" y="153721"/>
                </a:lnTo>
                <a:lnTo>
                  <a:pt x="82348" y="165255"/>
                </a:lnTo>
                <a:lnTo>
                  <a:pt x="76200" y="172212"/>
                </a:lnTo>
                <a:lnTo>
                  <a:pt x="71640" y="176022"/>
                </a:lnTo>
                <a:lnTo>
                  <a:pt x="67830" y="177546"/>
                </a:lnTo>
                <a:lnTo>
                  <a:pt x="63258" y="176022"/>
                </a:lnTo>
                <a:lnTo>
                  <a:pt x="60197" y="174498"/>
                </a:lnTo>
                <a:lnTo>
                  <a:pt x="58674" y="171450"/>
                </a:lnTo>
                <a:lnTo>
                  <a:pt x="59435" y="167640"/>
                </a:lnTo>
                <a:lnTo>
                  <a:pt x="59556" y="167106"/>
                </a:lnTo>
                <a:lnTo>
                  <a:pt x="63235" y="158442"/>
                </a:lnTo>
                <a:lnTo>
                  <a:pt x="71640" y="144018"/>
                </a:lnTo>
                <a:lnTo>
                  <a:pt x="72608" y="142466"/>
                </a:lnTo>
                <a:lnTo>
                  <a:pt x="79266" y="131709"/>
                </a:lnTo>
                <a:lnTo>
                  <a:pt x="85928" y="120855"/>
                </a:lnTo>
                <a:lnTo>
                  <a:pt x="92593" y="109973"/>
                </a:lnTo>
                <a:lnTo>
                  <a:pt x="99260" y="9913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4" name="object 92"/>
          <p:cNvSpPr/>
          <p:nvPr/>
        </p:nvSpPr>
        <p:spPr>
          <a:xfrm>
            <a:off x="7245745" y="5603689"/>
            <a:ext cx="236969" cy="281303"/>
          </a:xfrm>
          <a:custGeom>
            <a:avLst/>
            <a:gdLst/>
            <a:ahLst/>
            <a:cxnLst/>
            <a:rect l="l" t="t" r="r" b="b"/>
            <a:pathLst>
              <a:path w="236969" h="281303">
                <a:moveTo>
                  <a:pt x="212919" y="11830"/>
                </a:moveTo>
                <a:lnTo>
                  <a:pt x="200393" y="5459"/>
                </a:lnTo>
                <a:lnTo>
                  <a:pt x="192083" y="2596"/>
                </a:lnTo>
                <a:lnTo>
                  <a:pt x="179686" y="123"/>
                </a:lnTo>
                <a:lnTo>
                  <a:pt x="167445" y="0"/>
                </a:lnTo>
                <a:lnTo>
                  <a:pt x="155448" y="2411"/>
                </a:lnTo>
                <a:lnTo>
                  <a:pt x="147176" y="5467"/>
                </a:lnTo>
                <a:lnTo>
                  <a:pt x="135956" y="11102"/>
                </a:lnTo>
                <a:lnTo>
                  <a:pt x="125222" y="18241"/>
                </a:lnTo>
                <a:lnTo>
                  <a:pt x="115062" y="26795"/>
                </a:lnTo>
                <a:lnTo>
                  <a:pt x="105903" y="37280"/>
                </a:lnTo>
                <a:lnTo>
                  <a:pt x="98672" y="46468"/>
                </a:lnTo>
                <a:lnTo>
                  <a:pt x="91038" y="56927"/>
                </a:lnTo>
                <a:lnTo>
                  <a:pt x="167627" y="51941"/>
                </a:lnTo>
                <a:lnTo>
                  <a:pt x="170688" y="51179"/>
                </a:lnTo>
                <a:lnTo>
                  <a:pt x="174498" y="52703"/>
                </a:lnTo>
                <a:lnTo>
                  <a:pt x="177546" y="53465"/>
                </a:lnTo>
                <a:lnTo>
                  <a:pt x="179057" y="56513"/>
                </a:lnTo>
                <a:lnTo>
                  <a:pt x="177546" y="60323"/>
                </a:lnTo>
                <a:lnTo>
                  <a:pt x="177035" y="62098"/>
                </a:lnTo>
                <a:lnTo>
                  <a:pt x="172575" y="71348"/>
                </a:lnTo>
                <a:lnTo>
                  <a:pt x="163817" y="86231"/>
                </a:lnTo>
                <a:lnTo>
                  <a:pt x="163546" y="86672"/>
                </a:lnTo>
                <a:lnTo>
                  <a:pt x="156923" y="97457"/>
                </a:lnTo>
                <a:lnTo>
                  <a:pt x="150300" y="108273"/>
                </a:lnTo>
                <a:lnTo>
                  <a:pt x="143677" y="119113"/>
                </a:lnTo>
                <a:lnTo>
                  <a:pt x="137053" y="129969"/>
                </a:lnTo>
                <a:lnTo>
                  <a:pt x="130429" y="140835"/>
                </a:lnTo>
                <a:lnTo>
                  <a:pt x="123804" y="151705"/>
                </a:lnTo>
                <a:lnTo>
                  <a:pt x="117179" y="162571"/>
                </a:lnTo>
                <a:lnTo>
                  <a:pt x="110554" y="173427"/>
                </a:lnTo>
                <a:lnTo>
                  <a:pt x="103928" y="184266"/>
                </a:lnTo>
                <a:lnTo>
                  <a:pt x="97303" y="195081"/>
                </a:lnTo>
                <a:lnTo>
                  <a:pt x="90678" y="205865"/>
                </a:lnTo>
                <a:lnTo>
                  <a:pt x="90038" y="206924"/>
                </a:lnTo>
                <a:lnTo>
                  <a:pt x="81384" y="220004"/>
                </a:lnTo>
                <a:lnTo>
                  <a:pt x="75438" y="227201"/>
                </a:lnTo>
                <a:lnTo>
                  <a:pt x="72377" y="230249"/>
                </a:lnTo>
                <a:lnTo>
                  <a:pt x="69329" y="231011"/>
                </a:lnTo>
                <a:lnTo>
                  <a:pt x="65519" y="229487"/>
                </a:lnTo>
                <a:lnTo>
                  <a:pt x="62484" y="228725"/>
                </a:lnTo>
                <a:lnTo>
                  <a:pt x="61722" y="225677"/>
                </a:lnTo>
                <a:lnTo>
                  <a:pt x="62484" y="221105"/>
                </a:lnTo>
                <a:lnTo>
                  <a:pt x="62894" y="220102"/>
                </a:lnTo>
                <a:lnTo>
                  <a:pt x="67188" y="211052"/>
                </a:lnTo>
                <a:lnTo>
                  <a:pt x="75438" y="196721"/>
                </a:lnTo>
                <a:lnTo>
                  <a:pt x="80849" y="187825"/>
                </a:lnTo>
                <a:lnTo>
                  <a:pt x="87440" y="177010"/>
                </a:lnTo>
                <a:lnTo>
                  <a:pt x="94057" y="166169"/>
                </a:lnTo>
                <a:lnTo>
                  <a:pt x="100692" y="155309"/>
                </a:lnTo>
                <a:lnTo>
                  <a:pt x="107338" y="144437"/>
                </a:lnTo>
                <a:lnTo>
                  <a:pt x="113988" y="133562"/>
                </a:lnTo>
                <a:lnTo>
                  <a:pt x="120635" y="122689"/>
                </a:lnTo>
                <a:lnTo>
                  <a:pt x="127272" y="111827"/>
                </a:lnTo>
                <a:lnTo>
                  <a:pt x="133892" y="100982"/>
                </a:lnTo>
                <a:lnTo>
                  <a:pt x="140488" y="90161"/>
                </a:lnTo>
                <a:lnTo>
                  <a:pt x="74676" y="81659"/>
                </a:lnTo>
                <a:lnTo>
                  <a:pt x="73957" y="82883"/>
                </a:lnTo>
                <a:lnTo>
                  <a:pt x="67528" y="93728"/>
                </a:lnTo>
                <a:lnTo>
                  <a:pt x="60998" y="104573"/>
                </a:lnTo>
                <a:lnTo>
                  <a:pt x="54387" y="115418"/>
                </a:lnTo>
                <a:lnTo>
                  <a:pt x="47716" y="126263"/>
                </a:lnTo>
                <a:lnTo>
                  <a:pt x="41006" y="137108"/>
                </a:lnTo>
                <a:lnTo>
                  <a:pt x="34277" y="147953"/>
                </a:lnTo>
                <a:lnTo>
                  <a:pt x="29442" y="155891"/>
                </a:lnTo>
                <a:lnTo>
                  <a:pt x="21974" y="168815"/>
                </a:lnTo>
                <a:lnTo>
                  <a:pt x="15814" y="180276"/>
                </a:lnTo>
                <a:lnTo>
                  <a:pt x="10822" y="190324"/>
                </a:lnTo>
                <a:lnTo>
                  <a:pt x="6858" y="199007"/>
                </a:lnTo>
                <a:lnTo>
                  <a:pt x="4130" y="206969"/>
                </a:lnTo>
                <a:lnTo>
                  <a:pt x="1032" y="219678"/>
                </a:lnTo>
                <a:lnTo>
                  <a:pt x="0" y="231011"/>
                </a:lnTo>
                <a:lnTo>
                  <a:pt x="79" y="233493"/>
                </a:lnTo>
                <a:lnTo>
                  <a:pt x="3113" y="246205"/>
                </a:lnTo>
                <a:lnTo>
                  <a:pt x="9893" y="256919"/>
                </a:lnTo>
                <a:lnTo>
                  <a:pt x="15252" y="262438"/>
                </a:lnTo>
                <a:lnTo>
                  <a:pt x="25485" y="269640"/>
                </a:lnTo>
                <a:lnTo>
                  <a:pt x="38100" y="275969"/>
                </a:lnTo>
                <a:lnTo>
                  <a:pt x="47468" y="279051"/>
                </a:lnTo>
                <a:lnTo>
                  <a:pt x="59925" y="281192"/>
                </a:lnTo>
                <a:lnTo>
                  <a:pt x="72377" y="281303"/>
                </a:lnTo>
                <a:lnTo>
                  <a:pt x="82238" y="279868"/>
                </a:lnTo>
                <a:lnTo>
                  <a:pt x="94262" y="275834"/>
                </a:lnTo>
                <a:lnTo>
                  <a:pt x="105905" y="269111"/>
                </a:lnTo>
                <a:lnTo>
                  <a:pt x="117539" y="260651"/>
                </a:lnTo>
                <a:lnTo>
                  <a:pt x="127063" y="252325"/>
                </a:lnTo>
                <a:lnTo>
                  <a:pt x="135636" y="243203"/>
                </a:lnTo>
                <a:lnTo>
                  <a:pt x="140041" y="237408"/>
                </a:lnTo>
                <a:lnTo>
                  <a:pt x="146316" y="228672"/>
                </a:lnTo>
                <a:lnTo>
                  <a:pt x="153389" y="218344"/>
                </a:lnTo>
                <a:lnTo>
                  <a:pt x="161260" y="206423"/>
                </a:lnTo>
                <a:lnTo>
                  <a:pt x="169926" y="192911"/>
                </a:lnTo>
                <a:lnTo>
                  <a:pt x="175828" y="183182"/>
                </a:lnTo>
                <a:lnTo>
                  <a:pt x="182418" y="172326"/>
                </a:lnTo>
                <a:lnTo>
                  <a:pt x="189010" y="161470"/>
                </a:lnTo>
                <a:lnTo>
                  <a:pt x="195603" y="150614"/>
                </a:lnTo>
                <a:lnTo>
                  <a:pt x="202196" y="139759"/>
                </a:lnTo>
                <a:lnTo>
                  <a:pt x="208788" y="128903"/>
                </a:lnTo>
                <a:lnTo>
                  <a:pt x="214694" y="118608"/>
                </a:lnTo>
                <a:lnTo>
                  <a:pt x="221585" y="106063"/>
                </a:lnTo>
                <a:lnTo>
                  <a:pt x="227013" y="95466"/>
                </a:lnTo>
                <a:lnTo>
                  <a:pt x="230886" y="86993"/>
                </a:lnTo>
                <a:lnTo>
                  <a:pt x="232754" y="81494"/>
                </a:lnTo>
                <a:lnTo>
                  <a:pt x="235554" y="68934"/>
                </a:lnTo>
                <a:lnTo>
                  <a:pt x="236969" y="56513"/>
                </a:lnTo>
                <a:lnTo>
                  <a:pt x="236687" y="50910"/>
                </a:lnTo>
                <a:lnTo>
                  <a:pt x="233964" y="38466"/>
                </a:lnTo>
                <a:lnTo>
                  <a:pt x="228600" y="26795"/>
                </a:lnTo>
                <a:lnTo>
                  <a:pt x="222702" y="19592"/>
                </a:lnTo>
                <a:lnTo>
                  <a:pt x="212919" y="1183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5" name="object 93"/>
          <p:cNvSpPr/>
          <p:nvPr/>
        </p:nvSpPr>
        <p:spPr>
          <a:xfrm>
            <a:off x="7320421" y="5655630"/>
            <a:ext cx="92951" cy="38220"/>
          </a:xfrm>
          <a:custGeom>
            <a:avLst/>
            <a:gdLst/>
            <a:ahLst/>
            <a:cxnLst/>
            <a:rect l="l" t="t" r="r" b="b"/>
            <a:pathLst>
              <a:path w="92951" h="38220">
                <a:moveTo>
                  <a:pt x="65812" y="38220"/>
                </a:moveTo>
                <a:lnTo>
                  <a:pt x="72377" y="27432"/>
                </a:lnTo>
                <a:lnTo>
                  <a:pt x="76046" y="21517"/>
                </a:lnTo>
                <a:lnTo>
                  <a:pt x="84140" y="9483"/>
                </a:lnTo>
                <a:lnTo>
                  <a:pt x="89903" y="3048"/>
                </a:lnTo>
                <a:lnTo>
                  <a:pt x="92951" y="0"/>
                </a:lnTo>
                <a:lnTo>
                  <a:pt x="16362" y="4986"/>
                </a:lnTo>
                <a:lnTo>
                  <a:pt x="8353" y="16716"/>
                </a:lnTo>
                <a:lnTo>
                  <a:pt x="0" y="29718"/>
                </a:lnTo>
                <a:lnTo>
                  <a:pt x="65812" y="3822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6" name="object 94"/>
          <p:cNvSpPr/>
          <p:nvPr/>
        </p:nvSpPr>
        <p:spPr>
          <a:xfrm>
            <a:off x="6366391" y="5218242"/>
            <a:ext cx="236219" cy="2857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7" name="object 95"/>
          <p:cNvSpPr/>
          <p:nvPr/>
        </p:nvSpPr>
        <p:spPr>
          <a:xfrm>
            <a:off x="6502789" y="5264724"/>
            <a:ext cx="275081" cy="31470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8" name="object 96"/>
          <p:cNvSpPr/>
          <p:nvPr/>
        </p:nvSpPr>
        <p:spPr>
          <a:xfrm>
            <a:off x="6638425" y="5326446"/>
            <a:ext cx="252983" cy="2849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89" name="object 97"/>
          <p:cNvSpPr/>
          <p:nvPr/>
        </p:nvSpPr>
        <p:spPr>
          <a:xfrm>
            <a:off x="6764155" y="5381310"/>
            <a:ext cx="238505" cy="2857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0" name="object 98"/>
          <p:cNvSpPr/>
          <p:nvPr/>
        </p:nvSpPr>
        <p:spPr>
          <a:xfrm>
            <a:off x="6865501" y="5428554"/>
            <a:ext cx="297941" cy="3215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1" name="object 99"/>
          <p:cNvSpPr/>
          <p:nvPr/>
        </p:nvSpPr>
        <p:spPr>
          <a:xfrm>
            <a:off x="7062859" y="5503230"/>
            <a:ext cx="236219" cy="2865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2" name="object 100"/>
          <p:cNvSpPr/>
          <p:nvPr/>
        </p:nvSpPr>
        <p:spPr>
          <a:xfrm>
            <a:off x="7206877" y="5563428"/>
            <a:ext cx="238505" cy="2849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3" name="object 101"/>
          <p:cNvSpPr/>
          <p:nvPr/>
        </p:nvSpPr>
        <p:spPr>
          <a:xfrm>
            <a:off x="6427357" y="5441894"/>
            <a:ext cx="82" cy="376"/>
          </a:xfrm>
          <a:custGeom>
            <a:avLst/>
            <a:gdLst/>
            <a:ahLst/>
            <a:cxnLst/>
            <a:rect l="l" t="t" r="r" b="b"/>
            <a:pathLst>
              <a:path w="82" h="376">
                <a:moveTo>
                  <a:pt x="82" y="0"/>
                </a:moveTo>
                <a:lnTo>
                  <a:pt x="0" y="376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4" name="object 102"/>
          <p:cNvSpPr/>
          <p:nvPr/>
        </p:nvSpPr>
        <p:spPr>
          <a:xfrm>
            <a:off x="6531739" y="5271583"/>
            <a:ext cx="3060" cy="0"/>
          </a:xfrm>
          <a:custGeom>
            <a:avLst/>
            <a:gdLst/>
            <a:ahLst/>
            <a:cxnLst/>
            <a:rect l="l" t="t" r="r" b="b"/>
            <a:pathLst>
              <a:path w="3060">
                <a:moveTo>
                  <a:pt x="30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5" name="object 103"/>
          <p:cNvSpPr/>
          <p:nvPr/>
        </p:nvSpPr>
        <p:spPr>
          <a:xfrm>
            <a:off x="6810288" y="5447002"/>
            <a:ext cx="11359" cy="106"/>
          </a:xfrm>
          <a:custGeom>
            <a:avLst/>
            <a:gdLst/>
            <a:ahLst/>
            <a:cxnLst/>
            <a:rect l="l" t="t" r="r" b="b"/>
            <a:pathLst>
              <a:path w="11359" h="106">
                <a:moveTo>
                  <a:pt x="11359" y="0"/>
                </a:moveTo>
                <a:lnTo>
                  <a:pt x="0" y="106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6" name="object 104"/>
          <p:cNvSpPr/>
          <p:nvPr/>
        </p:nvSpPr>
        <p:spPr>
          <a:xfrm>
            <a:off x="6764923" y="5615245"/>
            <a:ext cx="65" cy="2472"/>
          </a:xfrm>
          <a:custGeom>
            <a:avLst/>
            <a:gdLst/>
            <a:ahLst/>
            <a:cxnLst/>
            <a:rect l="l" t="t" r="r" b="b"/>
            <a:pathLst>
              <a:path w="65" h="2472">
                <a:moveTo>
                  <a:pt x="65" y="2472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7" name="object 105"/>
          <p:cNvSpPr/>
          <p:nvPr/>
        </p:nvSpPr>
        <p:spPr>
          <a:xfrm>
            <a:off x="7001143" y="5434932"/>
            <a:ext cx="61" cy="5052"/>
          </a:xfrm>
          <a:custGeom>
            <a:avLst/>
            <a:gdLst/>
            <a:ahLst/>
            <a:cxnLst/>
            <a:rect l="l" t="t" r="r" b="b"/>
            <a:pathLst>
              <a:path w="61" h="5052">
                <a:moveTo>
                  <a:pt x="61" y="0"/>
                </a:moveTo>
                <a:lnTo>
                  <a:pt x="0" y="5052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8" name="object 106"/>
          <p:cNvSpPr/>
          <p:nvPr/>
        </p:nvSpPr>
        <p:spPr>
          <a:xfrm>
            <a:off x="7128397" y="5459796"/>
            <a:ext cx="8381" cy="0"/>
          </a:xfrm>
          <a:custGeom>
            <a:avLst/>
            <a:gdLst/>
            <a:ahLst/>
            <a:cxnLst/>
            <a:rect l="l" t="t" r="r" b="b"/>
            <a:pathLst>
              <a:path w="8381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99" name="object 107"/>
          <p:cNvSpPr/>
          <p:nvPr/>
        </p:nvSpPr>
        <p:spPr>
          <a:xfrm>
            <a:off x="7123051" y="5726725"/>
            <a:ext cx="120" cy="533"/>
          </a:xfrm>
          <a:custGeom>
            <a:avLst/>
            <a:gdLst/>
            <a:ahLst/>
            <a:cxnLst/>
            <a:rect l="l" t="t" r="r" b="b"/>
            <a:pathLst>
              <a:path w="120" h="533">
                <a:moveTo>
                  <a:pt x="120" y="0"/>
                </a:moveTo>
                <a:lnTo>
                  <a:pt x="0" y="533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0" name="object 108"/>
          <p:cNvSpPr/>
          <p:nvPr/>
        </p:nvSpPr>
        <p:spPr>
          <a:xfrm>
            <a:off x="7228219" y="5556571"/>
            <a:ext cx="3048" cy="0"/>
          </a:xfrm>
          <a:custGeom>
            <a:avLst/>
            <a:gdLst/>
            <a:ahLst/>
            <a:cxnLst/>
            <a:rect l="l" t="t" r="r" b="b"/>
            <a:pathLst>
              <a:path w="3048">
                <a:moveTo>
                  <a:pt x="304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1" name="object 109"/>
          <p:cNvSpPr/>
          <p:nvPr/>
        </p:nvSpPr>
        <p:spPr>
          <a:xfrm>
            <a:off x="7267571" y="5846781"/>
            <a:ext cx="12451" cy="111"/>
          </a:xfrm>
          <a:custGeom>
            <a:avLst/>
            <a:gdLst/>
            <a:ahLst/>
            <a:cxnLst/>
            <a:rect l="l" t="t" r="r" b="b"/>
            <a:pathLst>
              <a:path w="12451" h="111">
                <a:moveTo>
                  <a:pt x="12451" y="111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2" name="object 110"/>
          <p:cNvSpPr/>
          <p:nvPr/>
        </p:nvSpPr>
        <p:spPr>
          <a:xfrm>
            <a:off x="7207645" y="5796600"/>
            <a:ext cx="79" cy="2482"/>
          </a:xfrm>
          <a:custGeom>
            <a:avLst/>
            <a:gdLst/>
            <a:ahLst/>
            <a:cxnLst/>
            <a:rect l="l" t="t" r="r" b="b"/>
            <a:pathLst>
              <a:path w="79" h="2482">
                <a:moveTo>
                  <a:pt x="79" y="2482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3" name="object 111"/>
          <p:cNvSpPr/>
          <p:nvPr/>
        </p:nvSpPr>
        <p:spPr>
          <a:xfrm>
            <a:off x="7375090" y="5565589"/>
            <a:ext cx="12241" cy="123"/>
          </a:xfrm>
          <a:custGeom>
            <a:avLst/>
            <a:gdLst/>
            <a:ahLst/>
            <a:cxnLst/>
            <a:rect l="l" t="t" r="r" b="b"/>
            <a:pathLst>
              <a:path w="12241" h="123">
                <a:moveTo>
                  <a:pt x="0" y="0"/>
                </a:moveTo>
                <a:lnTo>
                  <a:pt x="12241" y="123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4" name="object 112"/>
          <p:cNvSpPr/>
          <p:nvPr/>
        </p:nvSpPr>
        <p:spPr>
          <a:xfrm>
            <a:off x="1789825" y="5627424"/>
            <a:ext cx="217931" cy="323862"/>
          </a:xfrm>
          <a:custGeom>
            <a:avLst/>
            <a:gdLst/>
            <a:ahLst/>
            <a:cxnLst/>
            <a:rect l="l" t="t" r="r" b="b"/>
            <a:pathLst>
              <a:path w="217931" h="323862">
                <a:moveTo>
                  <a:pt x="183996" y="277084"/>
                </a:moveTo>
                <a:lnTo>
                  <a:pt x="195247" y="271341"/>
                </a:lnTo>
                <a:lnTo>
                  <a:pt x="206531" y="265597"/>
                </a:lnTo>
                <a:lnTo>
                  <a:pt x="217931" y="259854"/>
                </a:lnTo>
                <a:lnTo>
                  <a:pt x="214783" y="250832"/>
                </a:lnTo>
                <a:lnTo>
                  <a:pt x="210594" y="238806"/>
                </a:lnTo>
                <a:lnTo>
                  <a:pt x="206420" y="226794"/>
                </a:lnTo>
                <a:lnTo>
                  <a:pt x="202258" y="214794"/>
                </a:lnTo>
                <a:lnTo>
                  <a:pt x="198106" y="202804"/>
                </a:lnTo>
                <a:lnTo>
                  <a:pt x="193961" y="190821"/>
                </a:lnTo>
                <a:lnTo>
                  <a:pt x="189821" y="178843"/>
                </a:lnTo>
                <a:lnTo>
                  <a:pt x="185684" y="166867"/>
                </a:lnTo>
                <a:lnTo>
                  <a:pt x="181547" y="154892"/>
                </a:lnTo>
                <a:lnTo>
                  <a:pt x="177408" y="142915"/>
                </a:lnTo>
                <a:lnTo>
                  <a:pt x="173265" y="130934"/>
                </a:lnTo>
                <a:lnTo>
                  <a:pt x="169114" y="118945"/>
                </a:lnTo>
                <a:lnTo>
                  <a:pt x="164955" y="106948"/>
                </a:lnTo>
                <a:lnTo>
                  <a:pt x="160784" y="94939"/>
                </a:lnTo>
                <a:lnTo>
                  <a:pt x="156600" y="82917"/>
                </a:lnTo>
                <a:lnTo>
                  <a:pt x="152400" y="70878"/>
                </a:lnTo>
                <a:lnTo>
                  <a:pt x="145604" y="52324"/>
                </a:lnTo>
                <a:lnTo>
                  <a:pt x="140591" y="39510"/>
                </a:lnTo>
                <a:lnTo>
                  <a:pt x="136231" y="29164"/>
                </a:lnTo>
                <a:lnTo>
                  <a:pt x="132587" y="21348"/>
                </a:lnTo>
                <a:lnTo>
                  <a:pt x="122465" y="8953"/>
                </a:lnTo>
                <a:lnTo>
                  <a:pt x="112013" y="2298"/>
                </a:lnTo>
                <a:lnTo>
                  <a:pt x="98635" y="0"/>
                </a:lnTo>
                <a:lnTo>
                  <a:pt x="86106" y="3822"/>
                </a:lnTo>
                <a:lnTo>
                  <a:pt x="78486" y="7632"/>
                </a:lnTo>
                <a:lnTo>
                  <a:pt x="73151" y="12966"/>
                </a:lnTo>
                <a:lnTo>
                  <a:pt x="69341" y="21348"/>
                </a:lnTo>
                <a:lnTo>
                  <a:pt x="63904" y="37256"/>
                </a:lnTo>
                <a:lnTo>
                  <a:pt x="62483" y="51066"/>
                </a:lnTo>
                <a:lnTo>
                  <a:pt x="62253" y="50229"/>
                </a:lnTo>
                <a:lnTo>
                  <a:pt x="58540" y="38074"/>
                </a:lnTo>
                <a:lnTo>
                  <a:pt x="54863" y="25920"/>
                </a:lnTo>
                <a:lnTo>
                  <a:pt x="45436" y="30634"/>
                </a:lnTo>
                <a:lnTo>
                  <a:pt x="34077" y="36313"/>
                </a:lnTo>
                <a:lnTo>
                  <a:pt x="22718" y="41993"/>
                </a:lnTo>
                <a:lnTo>
                  <a:pt x="11359" y="47673"/>
                </a:lnTo>
                <a:lnTo>
                  <a:pt x="0" y="53352"/>
                </a:lnTo>
                <a:lnTo>
                  <a:pt x="4680" y="66840"/>
                </a:lnTo>
                <a:lnTo>
                  <a:pt x="9351" y="80328"/>
                </a:lnTo>
                <a:lnTo>
                  <a:pt x="14012" y="93817"/>
                </a:lnTo>
                <a:lnTo>
                  <a:pt x="18665" y="107308"/>
                </a:lnTo>
                <a:lnTo>
                  <a:pt x="23312" y="120801"/>
                </a:lnTo>
                <a:lnTo>
                  <a:pt x="27953" y="134297"/>
                </a:lnTo>
                <a:lnTo>
                  <a:pt x="32589" y="147797"/>
                </a:lnTo>
                <a:lnTo>
                  <a:pt x="37222" y="161300"/>
                </a:lnTo>
                <a:lnTo>
                  <a:pt x="41852" y="174808"/>
                </a:lnTo>
                <a:lnTo>
                  <a:pt x="46481" y="188321"/>
                </a:lnTo>
                <a:lnTo>
                  <a:pt x="51111" y="201840"/>
                </a:lnTo>
                <a:lnTo>
                  <a:pt x="55741" y="215366"/>
                </a:lnTo>
                <a:lnTo>
                  <a:pt x="60374" y="228898"/>
                </a:lnTo>
                <a:lnTo>
                  <a:pt x="65010" y="242437"/>
                </a:lnTo>
                <a:lnTo>
                  <a:pt x="69651" y="255985"/>
                </a:lnTo>
                <a:lnTo>
                  <a:pt x="74298" y="269541"/>
                </a:lnTo>
                <a:lnTo>
                  <a:pt x="78951" y="283106"/>
                </a:lnTo>
                <a:lnTo>
                  <a:pt x="83612" y="296681"/>
                </a:lnTo>
                <a:lnTo>
                  <a:pt x="88283" y="310266"/>
                </a:lnTo>
                <a:lnTo>
                  <a:pt x="92963" y="323862"/>
                </a:lnTo>
                <a:lnTo>
                  <a:pt x="102140" y="318950"/>
                </a:lnTo>
                <a:lnTo>
                  <a:pt x="113524" y="312985"/>
                </a:lnTo>
                <a:lnTo>
                  <a:pt x="124834" y="307144"/>
                </a:lnTo>
                <a:lnTo>
                  <a:pt x="136028" y="301386"/>
                </a:lnTo>
                <a:lnTo>
                  <a:pt x="147065" y="295668"/>
                </a:lnTo>
                <a:lnTo>
                  <a:pt x="142254" y="281615"/>
                </a:lnTo>
                <a:lnTo>
                  <a:pt x="138156" y="269687"/>
                </a:lnTo>
                <a:lnTo>
                  <a:pt x="134042" y="257742"/>
                </a:lnTo>
                <a:lnTo>
                  <a:pt x="129912" y="245781"/>
                </a:lnTo>
                <a:lnTo>
                  <a:pt x="125767" y="233806"/>
                </a:lnTo>
                <a:lnTo>
                  <a:pt x="121610" y="221817"/>
                </a:lnTo>
                <a:lnTo>
                  <a:pt x="117441" y="209817"/>
                </a:lnTo>
                <a:lnTo>
                  <a:pt x="113261" y="197807"/>
                </a:lnTo>
                <a:lnTo>
                  <a:pt x="109072" y="185787"/>
                </a:lnTo>
                <a:lnTo>
                  <a:pt x="104875" y="173760"/>
                </a:lnTo>
                <a:lnTo>
                  <a:pt x="100672" y="161726"/>
                </a:lnTo>
                <a:lnTo>
                  <a:pt x="96463" y="149686"/>
                </a:lnTo>
                <a:lnTo>
                  <a:pt x="92251" y="137643"/>
                </a:lnTo>
                <a:lnTo>
                  <a:pt x="88036" y="125597"/>
                </a:lnTo>
                <a:lnTo>
                  <a:pt x="83819" y="113550"/>
                </a:lnTo>
                <a:lnTo>
                  <a:pt x="82968" y="110988"/>
                </a:lnTo>
                <a:lnTo>
                  <a:pt x="77578" y="94263"/>
                </a:lnTo>
                <a:lnTo>
                  <a:pt x="74051" y="82368"/>
                </a:lnTo>
                <a:lnTo>
                  <a:pt x="72389" y="75450"/>
                </a:lnTo>
                <a:lnTo>
                  <a:pt x="71627" y="70116"/>
                </a:lnTo>
                <a:lnTo>
                  <a:pt x="73151" y="66306"/>
                </a:lnTo>
                <a:lnTo>
                  <a:pt x="77724" y="64782"/>
                </a:lnTo>
                <a:lnTo>
                  <a:pt x="80771" y="62496"/>
                </a:lnTo>
                <a:lnTo>
                  <a:pt x="83819" y="63258"/>
                </a:lnTo>
                <a:lnTo>
                  <a:pt x="86106" y="67068"/>
                </a:lnTo>
                <a:lnTo>
                  <a:pt x="88688" y="72369"/>
                </a:lnTo>
                <a:lnTo>
                  <a:pt x="93202" y="83813"/>
                </a:lnTo>
                <a:lnTo>
                  <a:pt x="99059" y="100596"/>
                </a:lnTo>
                <a:lnTo>
                  <a:pt x="101364" y="107335"/>
                </a:lnTo>
                <a:lnTo>
                  <a:pt x="105497" y="119363"/>
                </a:lnTo>
                <a:lnTo>
                  <a:pt x="109644" y="131377"/>
                </a:lnTo>
                <a:lnTo>
                  <a:pt x="113804" y="143378"/>
                </a:lnTo>
                <a:lnTo>
                  <a:pt x="117974" y="155369"/>
                </a:lnTo>
                <a:lnTo>
                  <a:pt x="122152" y="167352"/>
                </a:lnTo>
                <a:lnTo>
                  <a:pt x="126336" y="179330"/>
                </a:lnTo>
                <a:lnTo>
                  <a:pt x="130522" y="191304"/>
                </a:lnTo>
                <a:lnTo>
                  <a:pt x="134709" y="203278"/>
                </a:lnTo>
                <a:lnTo>
                  <a:pt x="138895" y="215254"/>
                </a:lnTo>
                <a:lnTo>
                  <a:pt x="143075" y="227235"/>
                </a:lnTo>
                <a:lnTo>
                  <a:pt x="147249" y="239222"/>
                </a:lnTo>
                <a:lnTo>
                  <a:pt x="151414" y="251218"/>
                </a:lnTo>
                <a:lnTo>
                  <a:pt x="155567" y="263226"/>
                </a:lnTo>
                <a:lnTo>
                  <a:pt x="159707" y="275248"/>
                </a:lnTo>
                <a:lnTo>
                  <a:pt x="163830" y="287286"/>
                </a:lnTo>
                <a:lnTo>
                  <a:pt x="172693" y="282828"/>
                </a:lnTo>
                <a:lnTo>
                  <a:pt x="183996" y="277084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5" name="object 113"/>
          <p:cNvSpPr/>
          <p:nvPr/>
        </p:nvSpPr>
        <p:spPr>
          <a:xfrm>
            <a:off x="1948321" y="5563989"/>
            <a:ext cx="197357" cy="304364"/>
          </a:xfrm>
          <a:custGeom>
            <a:avLst/>
            <a:gdLst/>
            <a:ahLst/>
            <a:cxnLst/>
            <a:rect l="l" t="t" r="r" b="b"/>
            <a:pathLst>
              <a:path w="197357" h="304364">
                <a:moveTo>
                  <a:pt x="135436" y="269370"/>
                </a:moveTo>
                <a:lnTo>
                  <a:pt x="136398" y="255471"/>
                </a:lnTo>
                <a:lnTo>
                  <a:pt x="136533" y="255846"/>
                </a:lnTo>
                <a:lnTo>
                  <a:pt x="140648" y="267842"/>
                </a:lnTo>
                <a:lnTo>
                  <a:pt x="144780" y="279855"/>
                </a:lnTo>
                <a:lnTo>
                  <a:pt x="152053" y="276062"/>
                </a:lnTo>
                <a:lnTo>
                  <a:pt x="163379" y="270185"/>
                </a:lnTo>
                <a:lnTo>
                  <a:pt x="174705" y="264382"/>
                </a:lnTo>
                <a:lnTo>
                  <a:pt x="186031" y="258700"/>
                </a:lnTo>
                <a:lnTo>
                  <a:pt x="197357" y="253185"/>
                </a:lnTo>
                <a:lnTo>
                  <a:pt x="196046" y="249435"/>
                </a:lnTo>
                <a:lnTo>
                  <a:pt x="191828" y="237335"/>
                </a:lnTo>
                <a:lnTo>
                  <a:pt x="187637" y="225266"/>
                </a:lnTo>
                <a:lnTo>
                  <a:pt x="183468" y="213226"/>
                </a:lnTo>
                <a:lnTo>
                  <a:pt x="179313" y="201211"/>
                </a:lnTo>
                <a:lnTo>
                  <a:pt x="175167" y="189218"/>
                </a:lnTo>
                <a:lnTo>
                  <a:pt x="171022" y="177245"/>
                </a:lnTo>
                <a:lnTo>
                  <a:pt x="166874" y="165286"/>
                </a:lnTo>
                <a:lnTo>
                  <a:pt x="162716" y="153341"/>
                </a:lnTo>
                <a:lnTo>
                  <a:pt x="158540" y="141405"/>
                </a:lnTo>
                <a:lnTo>
                  <a:pt x="154341" y="129476"/>
                </a:lnTo>
                <a:lnTo>
                  <a:pt x="150113" y="117549"/>
                </a:lnTo>
                <a:lnTo>
                  <a:pt x="148068" y="111544"/>
                </a:lnTo>
                <a:lnTo>
                  <a:pt x="142190" y="94634"/>
                </a:lnTo>
                <a:lnTo>
                  <a:pt x="136753" y="79510"/>
                </a:lnTo>
                <a:lnTo>
                  <a:pt x="131769" y="66172"/>
                </a:lnTo>
                <a:lnTo>
                  <a:pt x="127248" y="54620"/>
                </a:lnTo>
                <a:lnTo>
                  <a:pt x="123203" y="44854"/>
                </a:lnTo>
                <a:lnTo>
                  <a:pt x="119645" y="36875"/>
                </a:lnTo>
                <a:lnTo>
                  <a:pt x="116586" y="30681"/>
                </a:lnTo>
                <a:lnTo>
                  <a:pt x="115501" y="28369"/>
                </a:lnTo>
                <a:lnTo>
                  <a:pt x="108253" y="17248"/>
                </a:lnTo>
                <a:lnTo>
                  <a:pt x="98915" y="8668"/>
                </a:lnTo>
                <a:lnTo>
                  <a:pt x="87630" y="2487"/>
                </a:lnTo>
                <a:lnTo>
                  <a:pt x="78505" y="0"/>
                </a:lnTo>
                <a:lnTo>
                  <a:pt x="67203" y="126"/>
                </a:lnTo>
                <a:lnTo>
                  <a:pt x="54700" y="3242"/>
                </a:lnTo>
                <a:lnTo>
                  <a:pt x="41148" y="9345"/>
                </a:lnTo>
                <a:lnTo>
                  <a:pt x="33843" y="13448"/>
                </a:lnTo>
                <a:lnTo>
                  <a:pt x="23436" y="21342"/>
                </a:lnTo>
                <a:lnTo>
                  <a:pt x="14981" y="30643"/>
                </a:lnTo>
                <a:lnTo>
                  <a:pt x="8381" y="41349"/>
                </a:lnTo>
                <a:lnTo>
                  <a:pt x="2815" y="56622"/>
                </a:lnTo>
                <a:lnTo>
                  <a:pt x="371" y="68866"/>
                </a:lnTo>
                <a:lnTo>
                  <a:pt x="0" y="80973"/>
                </a:lnTo>
                <a:lnTo>
                  <a:pt x="44" y="81689"/>
                </a:lnTo>
                <a:lnTo>
                  <a:pt x="1253" y="92018"/>
                </a:lnTo>
                <a:lnTo>
                  <a:pt x="3635" y="103724"/>
                </a:lnTo>
                <a:lnTo>
                  <a:pt x="7258" y="116806"/>
                </a:lnTo>
                <a:lnTo>
                  <a:pt x="12192" y="131265"/>
                </a:lnTo>
                <a:lnTo>
                  <a:pt x="13716" y="137361"/>
                </a:lnTo>
                <a:lnTo>
                  <a:pt x="16001" y="143457"/>
                </a:lnTo>
                <a:lnTo>
                  <a:pt x="18287" y="149553"/>
                </a:lnTo>
                <a:lnTo>
                  <a:pt x="23420" y="146986"/>
                </a:lnTo>
                <a:lnTo>
                  <a:pt x="34710" y="141316"/>
                </a:lnTo>
                <a:lnTo>
                  <a:pt x="46000" y="135570"/>
                </a:lnTo>
                <a:lnTo>
                  <a:pt x="57290" y="129697"/>
                </a:lnTo>
                <a:lnTo>
                  <a:pt x="68580" y="123645"/>
                </a:lnTo>
                <a:lnTo>
                  <a:pt x="67272" y="119679"/>
                </a:lnTo>
                <a:lnTo>
                  <a:pt x="63354" y="107505"/>
                </a:lnTo>
                <a:lnTo>
                  <a:pt x="59436" y="95451"/>
                </a:lnTo>
                <a:lnTo>
                  <a:pt x="57090" y="88702"/>
                </a:lnTo>
                <a:lnTo>
                  <a:pt x="52620" y="74822"/>
                </a:lnTo>
                <a:lnTo>
                  <a:pt x="51054" y="66495"/>
                </a:lnTo>
                <a:lnTo>
                  <a:pt x="50292" y="62685"/>
                </a:lnTo>
                <a:lnTo>
                  <a:pt x="51816" y="59637"/>
                </a:lnTo>
                <a:lnTo>
                  <a:pt x="55625" y="58113"/>
                </a:lnTo>
                <a:lnTo>
                  <a:pt x="58674" y="56589"/>
                </a:lnTo>
                <a:lnTo>
                  <a:pt x="61722" y="57351"/>
                </a:lnTo>
                <a:lnTo>
                  <a:pt x="64769" y="60399"/>
                </a:lnTo>
                <a:lnTo>
                  <a:pt x="70634" y="71751"/>
                </a:lnTo>
                <a:lnTo>
                  <a:pt x="76200" y="87069"/>
                </a:lnTo>
                <a:lnTo>
                  <a:pt x="80010" y="98499"/>
                </a:lnTo>
                <a:lnTo>
                  <a:pt x="82295" y="106119"/>
                </a:lnTo>
                <a:lnTo>
                  <a:pt x="82295" y="110691"/>
                </a:lnTo>
                <a:lnTo>
                  <a:pt x="82143" y="112025"/>
                </a:lnTo>
                <a:lnTo>
                  <a:pt x="79109" y="119282"/>
                </a:lnTo>
                <a:lnTo>
                  <a:pt x="72091" y="130689"/>
                </a:lnTo>
                <a:lnTo>
                  <a:pt x="60960" y="146505"/>
                </a:lnTo>
                <a:lnTo>
                  <a:pt x="53968" y="156730"/>
                </a:lnTo>
                <a:lnTo>
                  <a:pt x="99060" y="151839"/>
                </a:lnTo>
                <a:lnTo>
                  <a:pt x="101549" y="159572"/>
                </a:lnTo>
                <a:lnTo>
                  <a:pt x="105530" y="171707"/>
                </a:lnTo>
                <a:lnTo>
                  <a:pt x="109587" y="183703"/>
                </a:lnTo>
                <a:lnTo>
                  <a:pt x="113765" y="195607"/>
                </a:lnTo>
                <a:lnTo>
                  <a:pt x="118110" y="207465"/>
                </a:lnTo>
                <a:lnTo>
                  <a:pt x="118807" y="209572"/>
                </a:lnTo>
                <a:lnTo>
                  <a:pt x="123427" y="224796"/>
                </a:lnTo>
                <a:lnTo>
                  <a:pt x="124968" y="233373"/>
                </a:lnTo>
                <a:lnTo>
                  <a:pt x="124968" y="237183"/>
                </a:lnTo>
                <a:lnTo>
                  <a:pt x="123443" y="240231"/>
                </a:lnTo>
                <a:lnTo>
                  <a:pt x="120395" y="241755"/>
                </a:lnTo>
                <a:lnTo>
                  <a:pt x="116586" y="243279"/>
                </a:lnTo>
                <a:lnTo>
                  <a:pt x="113537" y="242517"/>
                </a:lnTo>
                <a:lnTo>
                  <a:pt x="111251" y="239469"/>
                </a:lnTo>
                <a:lnTo>
                  <a:pt x="110076" y="237829"/>
                </a:lnTo>
                <a:lnTo>
                  <a:pt x="105387" y="228434"/>
                </a:lnTo>
                <a:lnTo>
                  <a:pt x="99822" y="212799"/>
                </a:lnTo>
                <a:lnTo>
                  <a:pt x="97896" y="207456"/>
                </a:lnTo>
                <a:lnTo>
                  <a:pt x="94052" y="194478"/>
                </a:lnTo>
                <a:lnTo>
                  <a:pt x="38862" y="188415"/>
                </a:lnTo>
                <a:lnTo>
                  <a:pt x="38425" y="193445"/>
                </a:lnTo>
                <a:lnTo>
                  <a:pt x="39216" y="204049"/>
                </a:lnTo>
                <a:lnTo>
                  <a:pt x="42089" y="217170"/>
                </a:lnTo>
                <a:lnTo>
                  <a:pt x="47243" y="232611"/>
                </a:lnTo>
                <a:lnTo>
                  <a:pt x="49530" y="240231"/>
                </a:lnTo>
                <a:lnTo>
                  <a:pt x="51816" y="247089"/>
                </a:lnTo>
                <a:lnTo>
                  <a:pt x="54863" y="254709"/>
                </a:lnTo>
                <a:lnTo>
                  <a:pt x="57346" y="261807"/>
                </a:lnTo>
                <a:lnTo>
                  <a:pt x="63800" y="277192"/>
                </a:lnTo>
                <a:lnTo>
                  <a:pt x="70490" y="288939"/>
                </a:lnTo>
                <a:lnTo>
                  <a:pt x="77418" y="297157"/>
                </a:lnTo>
                <a:lnTo>
                  <a:pt x="84581" y="301953"/>
                </a:lnTo>
                <a:lnTo>
                  <a:pt x="90953" y="303782"/>
                </a:lnTo>
                <a:lnTo>
                  <a:pt x="103153" y="304364"/>
                </a:lnTo>
                <a:lnTo>
                  <a:pt x="115062" y="300429"/>
                </a:lnTo>
                <a:lnTo>
                  <a:pt x="121919" y="296619"/>
                </a:lnTo>
                <a:lnTo>
                  <a:pt x="128016" y="291285"/>
                </a:lnTo>
                <a:lnTo>
                  <a:pt x="131063" y="283665"/>
                </a:lnTo>
                <a:lnTo>
                  <a:pt x="132286" y="280979"/>
                </a:lnTo>
                <a:lnTo>
                  <a:pt x="135436" y="26937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6" name="object 114"/>
          <p:cNvSpPr/>
          <p:nvPr/>
        </p:nvSpPr>
        <p:spPr>
          <a:xfrm>
            <a:off x="1987183" y="5715829"/>
            <a:ext cx="60198" cy="42639"/>
          </a:xfrm>
          <a:custGeom>
            <a:avLst/>
            <a:gdLst/>
            <a:ahLst/>
            <a:cxnLst/>
            <a:rect l="l" t="t" r="r" b="b"/>
            <a:pathLst>
              <a:path w="60198" h="42639">
                <a:moveTo>
                  <a:pt x="60198" y="0"/>
                </a:moveTo>
                <a:lnTo>
                  <a:pt x="15106" y="4890"/>
                </a:lnTo>
                <a:lnTo>
                  <a:pt x="7589" y="17241"/>
                </a:lnTo>
                <a:lnTo>
                  <a:pt x="2524" y="27774"/>
                </a:lnTo>
                <a:lnTo>
                  <a:pt x="0" y="36575"/>
                </a:lnTo>
                <a:lnTo>
                  <a:pt x="55190" y="42639"/>
                </a:lnTo>
                <a:lnTo>
                  <a:pt x="53339" y="32004"/>
                </a:lnTo>
                <a:lnTo>
                  <a:pt x="53302" y="26609"/>
                </a:lnTo>
                <a:lnTo>
                  <a:pt x="55402" y="14989"/>
                </a:lnTo>
                <a:lnTo>
                  <a:pt x="60198" y="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7" name="object 115"/>
          <p:cNvSpPr/>
          <p:nvPr/>
        </p:nvSpPr>
        <p:spPr>
          <a:xfrm>
            <a:off x="2067193" y="5494849"/>
            <a:ext cx="180594" cy="316229"/>
          </a:xfrm>
          <a:custGeom>
            <a:avLst/>
            <a:gdLst/>
            <a:ahLst/>
            <a:cxnLst/>
            <a:rect l="l" t="t" r="r" b="b"/>
            <a:pathLst>
              <a:path w="180594" h="316229">
                <a:moveTo>
                  <a:pt x="101345" y="310097"/>
                </a:moveTo>
                <a:lnTo>
                  <a:pt x="112666" y="304348"/>
                </a:lnTo>
                <a:lnTo>
                  <a:pt x="123987" y="298565"/>
                </a:lnTo>
                <a:lnTo>
                  <a:pt x="135309" y="292766"/>
                </a:lnTo>
                <a:lnTo>
                  <a:pt x="146630" y="286967"/>
                </a:lnTo>
                <a:lnTo>
                  <a:pt x="157951" y="281186"/>
                </a:lnTo>
                <a:lnTo>
                  <a:pt x="169272" y="275440"/>
                </a:lnTo>
                <a:lnTo>
                  <a:pt x="180594" y="269748"/>
                </a:lnTo>
                <a:lnTo>
                  <a:pt x="178573" y="263687"/>
                </a:lnTo>
                <a:lnTo>
                  <a:pt x="174506" y="251514"/>
                </a:lnTo>
                <a:lnTo>
                  <a:pt x="170439" y="239415"/>
                </a:lnTo>
                <a:lnTo>
                  <a:pt x="166372" y="227442"/>
                </a:lnTo>
                <a:lnTo>
                  <a:pt x="162306" y="215646"/>
                </a:lnTo>
                <a:lnTo>
                  <a:pt x="156825" y="218485"/>
                </a:lnTo>
                <a:lnTo>
                  <a:pt x="145427" y="224126"/>
                </a:lnTo>
                <a:lnTo>
                  <a:pt x="133974" y="229711"/>
                </a:lnTo>
                <a:lnTo>
                  <a:pt x="122681" y="235457"/>
                </a:lnTo>
                <a:lnTo>
                  <a:pt x="121657" y="223980"/>
                </a:lnTo>
                <a:lnTo>
                  <a:pt x="120566" y="211323"/>
                </a:lnTo>
                <a:lnTo>
                  <a:pt x="119509" y="198665"/>
                </a:lnTo>
                <a:lnTo>
                  <a:pt x="118479" y="186008"/>
                </a:lnTo>
                <a:lnTo>
                  <a:pt x="117471" y="173351"/>
                </a:lnTo>
                <a:lnTo>
                  <a:pt x="116476" y="160694"/>
                </a:lnTo>
                <a:lnTo>
                  <a:pt x="115488" y="148036"/>
                </a:lnTo>
                <a:lnTo>
                  <a:pt x="114501" y="135379"/>
                </a:lnTo>
                <a:lnTo>
                  <a:pt x="113507" y="122722"/>
                </a:lnTo>
                <a:lnTo>
                  <a:pt x="112500" y="110065"/>
                </a:lnTo>
                <a:lnTo>
                  <a:pt x="111473" y="97407"/>
                </a:lnTo>
                <a:lnTo>
                  <a:pt x="110419" y="84750"/>
                </a:lnTo>
                <a:lnTo>
                  <a:pt x="109332" y="72093"/>
                </a:lnTo>
                <a:lnTo>
                  <a:pt x="108203" y="59436"/>
                </a:lnTo>
                <a:lnTo>
                  <a:pt x="104247" y="48005"/>
                </a:lnTo>
                <a:lnTo>
                  <a:pt x="100092" y="36003"/>
                </a:lnTo>
                <a:lnTo>
                  <a:pt x="95938" y="24002"/>
                </a:lnTo>
                <a:lnTo>
                  <a:pt x="91784" y="12001"/>
                </a:lnTo>
                <a:lnTo>
                  <a:pt x="87629" y="0"/>
                </a:lnTo>
                <a:lnTo>
                  <a:pt x="79428" y="4110"/>
                </a:lnTo>
                <a:lnTo>
                  <a:pt x="68109" y="9808"/>
                </a:lnTo>
                <a:lnTo>
                  <a:pt x="56748" y="15549"/>
                </a:lnTo>
                <a:lnTo>
                  <a:pt x="45364" y="21313"/>
                </a:lnTo>
                <a:lnTo>
                  <a:pt x="33977" y="27079"/>
                </a:lnTo>
                <a:lnTo>
                  <a:pt x="22608" y="32828"/>
                </a:lnTo>
                <a:lnTo>
                  <a:pt x="11275" y="38540"/>
                </a:lnTo>
                <a:lnTo>
                  <a:pt x="0" y="44196"/>
                </a:lnTo>
                <a:lnTo>
                  <a:pt x="2020" y="50256"/>
                </a:lnTo>
                <a:lnTo>
                  <a:pt x="6087" y="62429"/>
                </a:lnTo>
                <a:lnTo>
                  <a:pt x="10154" y="74528"/>
                </a:lnTo>
                <a:lnTo>
                  <a:pt x="14221" y="86501"/>
                </a:lnTo>
                <a:lnTo>
                  <a:pt x="18287" y="98298"/>
                </a:lnTo>
                <a:lnTo>
                  <a:pt x="20786" y="97048"/>
                </a:lnTo>
                <a:lnTo>
                  <a:pt x="32145" y="91369"/>
                </a:lnTo>
                <a:lnTo>
                  <a:pt x="43504" y="85689"/>
                </a:lnTo>
                <a:lnTo>
                  <a:pt x="54863" y="80010"/>
                </a:lnTo>
                <a:lnTo>
                  <a:pt x="55094" y="82626"/>
                </a:lnTo>
                <a:lnTo>
                  <a:pt x="56191" y="95338"/>
                </a:lnTo>
                <a:lnTo>
                  <a:pt x="57249" y="108048"/>
                </a:lnTo>
                <a:lnTo>
                  <a:pt x="58277" y="120755"/>
                </a:lnTo>
                <a:lnTo>
                  <a:pt x="59279" y="133457"/>
                </a:lnTo>
                <a:lnTo>
                  <a:pt x="60264" y="146152"/>
                </a:lnTo>
                <a:lnTo>
                  <a:pt x="61236" y="158839"/>
                </a:lnTo>
                <a:lnTo>
                  <a:pt x="62202" y="171515"/>
                </a:lnTo>
                <a:lnTo>
                  <a:pt x="63169" y="184181"/>
                </a:lnTo>
                <a:lnTo>
                  <a:pt x="64143" y="196833"/>
                </a:lnTo>
                <a:lnTo>
                  <a:pt x="65130" y="209470"/>
                </a:lnTo>
                <a:lnTo>
                  <a:pt x="66137" y="222091"/>
                </a:lnTo>
                <a:lnTo>
                  <a:pt x="67171" y="234695"/>
                </a:lnTo>
                <a:lnTo>
                  <a:pt x="68237" y="247279"/>
                </a:lnTo>
                <a:lnTo>
                  <a:pt x="69341" y="259841"/>
                </a:lnTo>
                <a:lnTo>
                  <a:pt x="72382" y="268413"/>
                </a:lnTo>
                <a:lnTo>
                  <a:pt x="76572" y="280524"/>
                </a:lnTo>
                <a:lnTo>
                  <a:pt x="80706" y="292559"/>
                </a:lnTo>
                <a:lnTo>
                  <a:pt x="84870" y="304475"/>
                </a:lnTo>
                <a:lnTo>
                  <a:pt x="89153" y="316229"/>
                </a:lnTo>
                <a:lnTo>
                  <a:pt x="90024" y="315794"/>
                </a:lnTo>
                <a:lnTo>
                  <a:pt x="101345" y="310097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8" name="object 116"/>
          <p:cNvSpPr/>
          <p:nvPr/>
        </p:nvSpPr>
        <p:spPr>
          <a:xfrm>
            <a:off x="2167015" y="5459797"/>
            <a:ext cx="148590" cy="298703"/>
          </a:xfrm>
          <a:custGeom>
            <a:avLst/>
            <a:gdLst/>
            <a:ahLst/>
            <a:cxnLst/>
            <a:rect l="l" t="t" r="r" b="b"/>
            <a:pathLst>
              <a:path w="148590" h="298703">
                <a:moveTo>
                  <a:pt x="60306" y="13487"/>
                </a:moveTo>
                <a:lnTo>
                  <a:pt x="55625" y="0"/>
                </a:lnTo>
                <a:lnTo>
                  <a:pt x="45103" y="5436"/>
                </a:lnTo>
                <a:lnTo>
                  <a:pt x="33692" y="11260"/>
                </a:lnTo>
                <a:lnTo>
                  <a:pt x="22397" y="16969"/>
                </a:lnTo>
                <a:lnTo>
                  <a:pt x="11179" y="22601"/>
                </a:lnTo>
                <a:lnTo>
                  <a:pt x="0" y="28193"/>
                </a:lnTo>
                <a:lnTo>
                  <a:pt x="4680" y="41790"/>
                </a:lnTo>
                <a:lnTo>
                  <a:pt x="9351" y="55375"/>
                </a:lnTo>
                <a:lnTo>
                  <a:pt x="14012" y="68950"/>
                </a:lnTo>
                <a:lnTo>
                  <a:pt x="18665" y="82515"/>
                </a:lnTo>
                <a:lnTo>
                  <a:pt x="23312" y="96071"/>
                </a:lnTo>
                <a:lnTo>
                  <a:pt x="27953" y="109619"/>
                </a:lnTo>
                <a:lnTo>
                  <a:pt x="32589" y="123158"/>
                </a:lnTo>
                <a:lnTo>
                  <a:pt x="37222" y="136690"/>
                </a:lnTo>
                <a:lnTo>
                  <a:pt x="41852" y="150215"/>
                </a:lnTo>
                <a:lnTo>
                  <a:pt x="46481" y="163734"/>
                </a:lnTo>
                <a:lnTo>
                  <a:pt x="51111" y="177247"/>
                </a:lnTo>
                <a:lnTo>
                  <a:pt x="55741" y="190756"/>
                </a:lnTo>
                <a:lnTo>
                  <a:pt x="60374" y="204259"/>
                </a:lnTo>
                <a:lnTo>
                  <a:pt x="65010" y="217759"/>
                </a:lnTo>
                <a:lnTo>
                  <a:pt x="69651" y="231255"/>
                </a:lnTo>
                <a:lnTo>
                  <a:pt x="74298" y="244748"/>
                </a:lnTo>
                <a:lnTo>
                  <a:pt x="78951" y="258239"/>
                </a:lnTo>
                <a:lnTo>
                  <a:pt x="83612" y="271728"/>
                </a:lnTo>
                <a:lnTo>
                  <a:pt x="88283" y="285216"/>
                </a:lnTo>
                <a:lnTo>
                  <a:pt x="92963" y="298703"/>
                </a:lnTo>
                <a:lnTo>
                  <a:pt x="103741" y="293131"/>
                </a:lnTo>
                <a:lnTo>
                  <a:pt x="115086" y="287301"/>
                </a:lnTo>
                <a:lnTo>
                  <a:pt x="126317" y="281510"/>
                </a:lnTo>
                <a:lnTo>
                  <a:pt x="137472" y="275685"/>
                </a:lnTo>
                <a:lnTo>
                  <a:pt x="148590" y="269748"/>
                </a:lnTo>
                <a:lnTo>
                  <a:pt x="143909" y="256260"/>
                </a:lnTo>
                <a:lnTo>
                  <a:pt x="139238" y="242773"/>
                </a:lnTo>
                <a:lnTo>
                  <a:pt x="134577" y="229285"/>
                </a:lnTo>
                <a:lnTo>
                  <a:pt x="129924" y="215798"/>
                </a:lnTo>
                <a:lnTo>
                  <a:pt x="125277" y="202311"/>
                </a:lnTo>
                <a:lnTo>
                  <a:pt x="120636" y="188823"/>
                </a:lnTo>
                <a:lnTo>
                  <a:pt x="116000" y="175336"/>
                </a:lnTo>
                <a:lnTo>
                  <a:pt x="111367" y="161848"/>
                </a:lnTo>
                <a:lnTo>
                  <a:pt x="106737" y="148361"/>
                </a:lnTo>
                <a:lnTo>
                  <a:pt x="102107" y="134873"/>
                </a:lnTo>
                <a:lnTo>
                  <a:pt x="97478" y="121386"/>
                </a:lnTo>
                <a:lnTo>
                  <a:pt x="92848" y="107899"/>
                </a:lnTo>
                <a:lnTo>
                  <a:pt x="88215" y="94411"/>
                </a:lnTo>
                <a:lnTo>
                  <a:pt x="83579" y="80924"/>
                </a:lnTo>
                <a:lnTo>
                  <a:pt x="78938" y="67437"/>
                </a:lnTo>
                <a:lnTo>
                  <a:pt x="74291" y="53949"/>
                </a:lnTo>
                <a:lnTo>
                  <a:pt x="69638" y="40462"/>
                </a:lnTo>
                <a:lnTo>
                  <a:pt x="64977" y="26974"/>
                </a:lnTo>
                <a:lnTo>
                  <a:pt x="60306" y="13487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09" name="object 117"/>
          <p:cNvSpPr/>
          <p:nvPr/>
        </p:nvSpPr>
        <p:spPr>
          <a:xfrm>
            <a:off x="2146441" y="5400361"/>
            <a:ext cx="70104" cy="71627"/>
          </a:xfrm>
          <a:custGeom>
            <a:avLst/>
            <a:gdLst/>
            <a:ahLst/>
            <a:cxnLst/>
            <a:rect l="l" t="t" r="r" b="b"/>
            <a:pathLst>
              <a:path w="70104" h="71627">
                <a:moveTo>
                  <a:pt x="63678" y="24096"/>
                </a:moveTo>
                <a:lnTo>
                  <a:pt x="59574" y="12048"/>
                </a:lnTo>
                <a:lnTo>
                  <a:pt x="55625" y="0"/>
                </a:lnTo>
                <a:lnTo>
                  <a:pt x="44848" y="5572"/>
                </a:lnTo>
                <a:lnTo>
                  <a:pt x="33503" y="11402"/>
                </a:lnTo>
                <a:lnTo>
                  <a:pt x="22272" y="17193"/>
                </a:lnTo>
                <a:lnTo>
                  <a:pt x="11117" y="23018"/>
                </a:lnTo>
                <a:lnTo>
                  <a:pt x="0" y="28955"/>
                </a:lnTo>
                <a:lnTo>
                  <a:pt x="2167" y="35364"/>
                </a:lnTo>
                <a:lnTo>
                  <a:pt x="6293" y="47281"/>
                </a:lnTo>
                <a:lnTo>
                  <a:pt x="10464" y="59403"/>
                </a:lnTo>
                <a:lnTo>
                  <a:pt x="14478" y="71627"/>
                </a:lnTo>
                <a:lnTo>
                  <a:pt x="25000" y="66191"/>
                </a:lnTo>
                <a:lnTo>
                  <a:pt x="36411" y="60367"/>
                </a:lnTo>
                <a:lnTo>
                  <a:pt x="47706" y="54658"/>
                </a:lnTo>
                <a:lnTo>
                  <a:pt x="58924" y="49026"/>
                </a:lnTo>
                <a:lnTo>
                  <a:pt x="70104" y="43434"/>
                </a:lnTo>
                <a:lnTo>
                  <a:pt x="67744" y="36144"/>
                </a:lnTo>
                <a:lnTo>
                  <a:pt x="63678" y="2409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0" name="object 118"/>
          <p:cNvSpPr/>
          <p:nvPr/>
        </p:nvSpPr>
        <p:spPr>
          <a:xfrm>
            <a:off x="2259739" y="5452810"/>
            <a:ext cx="177810" cy="69988"/>
          </a:xfrm>
          <a:custGeom>
            <a:avLst/>
            <a:gdLst/>
            <a:ahLst/>
            <a:cxnLst/>
            <a:rect l="l" t="t" r="r" b="b"/>
            <a:pathLst>
              <a:path w="177810" h="69988">
                <a:moveTo>
                  <a:pt x="1701" y="11941"/>
                </a:moveTo>
                <a:lnTo>
                  <a:pt x="0" y="24397"/>
                </a:lnTo>
                <a:lnTo>
                  <a:pt x="52818" y="13844"/>
                </a:lnTo>
                <a:lnTo>
                  <a:pt x="54342" y="10796"/>
                </a:lnTo>
                <a:lnTo>
                  <a:pt x="57390" y="9272"/>
                </a:lnTo>
                <a:lnTo>
                  <a:pt x="60438" y="7748"/>
                </a:lnTo>
                <a:lnTo>
                  <a:pt x="5143" y="0"/>
                </a:lnTo>
                <a:lnTo>
                  <a:pt x="1701" y="11941"/>
                </a:lnTo>
                <a:close/>
              </a:path>
              <a:path w="177810" h="69988">
                <a:moveTo>
                  <a:pt x="63973" y="-45453"/>
                </a:moveTo>
                <a:lnTo>
                  <a:pt x="51827" y="-42861"/>
                </a:lnTo>
                <a:lnTo>
                  <a:pt x="39102" y="-37209"/>
                </a:lnTo>
                <a:lnTo>
                  <a:pt x="33768" y="-34412"/>
                </a:lnTo>
                <a:lnTo>
                  <a:pt x="22997" y="-26721"/>
                </a:lnTo>
                <a:lnTo>
                  <a:pt x="14323" y="-17418"/>
                </a:lnTo>
                <a:lnTo>
                  <a:pt x="7860" y="-6729"/>
                </a:lnTo>
                <a:lnTo>
                  <a:pt x="5143" y="0"/>
                </a:lnTo>
                <a:lnTo>
                  <a:pt x="60438" y="7748"/>
                </a:lnTo>
                <a:lnTo>
                  <a:pt x="63486" y="8510"/>
                </a:lnTo>
                <a:lnTo>
                  <a:pt x="65772" y="11558"/>
                </a:lnTo>
                <a:lnTo>
                  <a:pt x="69895" y="20902"/>
                </a:lnTo>
                <a:lnTo>
                  <a:pt x="75678" y="36704"/>
                </a:lnTo>
                <a:lnTo>
                  <a:pt x="77190" y="41079"/>
                </a:lnTo>
                <a:lnTo>
                  <a:pt x="81382" y="53179"/>
                </a:lnTo>
                <a:lnTo>
                  <a:pt x="85574" y="65243"/>
                </a:lnTo>
                <a:lnTo>
                  <a:pt x="89766" y="77273"/>
                </a:lnTo>
                <a:lnTo>
                  <a:pt x="93959" y="89275"/>
                </a:lnTo>
                <a:lnTo>
                  <a:pt x="98151" y="101252"/>
                </a:lnTo>
                <a:lnTo>
                  <a:pt x="102343" y="113208"/>
                </a:lnTo>
                <a:lnTo>
                  <a:pt x="106535" y="125148"/>
                </a:lnTo>
                <a:lnTo>
                  <a:pt x="110727" y="137076"/>
                </a:lnTo>
                <a:lnTo>
                  <a:pt x="114919" y="148995"/>
                </a:lnTo>
                <a:lnTo>
                  <a:pt x="119112" y="160910"/>
                </a:lnTo>
                <a:lnTo>
                  <a:pt x="122922" y="173102"/>
                </a:lnTo>
                <a:lnTo>
                  <a:pt x="125208" y="180722"/>
                </a:lnTo>
                <a:lnTo>
                  <a:pt x="125208" y="184532"/>
                </a:lnTo>
                <a:lnTo>
                  <a:pt x="125970" y="189104"/>
                </a:lnTo>
                <a:lnTo>
                  <a:pt x="124446" y="191390"/>
                </a:lnTo>
                <a:lnTo>
                  <a:pt x="120636" y="193676"/>
                </a:lnTo>
                <a:lnTo>
                  <a:pt x="117588" y="195200"/>
                </a:lnTo>
                <a:lnTo>
                  <a:pt x="115302" y="193676"/>
                </a:lnTo>
                <a:lnTo>
                  <a:pt x="112254" y="190628"/>
                </a:lnTo>
                <a:lnTo>
                  <a:pt x="108117" y="182145"/>
                </a:lnTo>
                <a:lnTo>
                  <a:pt x="102348" y="167006"/>
                </a:lnTo>
                <a:lnTo>
                  <a:pt x="101734" y="165166"/>
                </a:lnTo>
                <a:lnTo>
                  <a:pt x="97653" y="153034"/>
                </a:lnTo>
                <a:lnTo>
                  <a:pt x="93539" y="140941"/>
                </a:lnTo>
                <a:lnTo>
                  <a:pt x="89399" y="128882"/>
                </a:lnTo>
                <a:lnTo>
                  <a:pt x="85242" y="116855"/>
                </a:lnTo>
                <a:lnTo>
                  <a:pt x="81077" y="104853"/>
                </a:lnTo>
                <a:lnTo>
                  <a:pt x="76913" y="92874"/>
                </a:lnTo>
                <a:lnTo>
                  <a:pt x="72758" y="80912"/>
                </a:lnTo>
                <a:lnTo>
                  <a:pt x="68622" y="68963"/>
                </a:lnTo>
                <a:lnTo>
                  <a:pt x="64512" y="57022"/>
                </a:lnTo>
                <a:lnTo>
                  <a:pt x="60438" y="45086"/>
                </a:lnTo>
                <a:lnTo>
                  <a:pt x="58817" y="40808"/>
                </a:lnTo>
                <a:lnTo>
                  <a:pt x="54250" y="26502"/>
                </a:lnTo>
                <a:lnTo>
                  <a:pt x="52818" y="17654"/>
                </a:lnTo>
                <a:lnTo>
                  <a:pt x="52818" y="13844"/>
                </a:lnTo>
                <a:lnTo>
                  <a:pt x="0" y="24397"/>
                </a:lnTo>
                <a:lnTo>
                  <a:pt x="240" y="37466"/>
                </a:lnTo>
                <a:lnTo>
                  <a:pt x="1462" y="46874"/>
                </a:lnTo>
                <a:lnTo>
                  <a:pt x="3549" y="58113"/>
                </a:lnTo>
                <a:lnTo>
                  <a:pt x="6531" y="70552"/>
                </a:lnTo>
                <a:lnTo>
                  <a:pt x="10483" y="84040"/>
                </a:lnTo>
                <a:lnTo>
                  <a:pt x="15480" y="98426"/>
                </a:lnTo>
                <a:lnTo>
                  <a:pt x="18561" y="107825"/>
                </a:lnTo>
                <a:lnTo>
                  <a:pt x="22658" y="119956"/>
                </a:lnTo>
                <a:lnTo>
                  <a:pt x="26808" y="131993"/>
                </a:lnTo>
                <a:lnTo>
                  <a:pt x="30964" y="143958"/>
                </a:lnTo>
                <a:lnTo>
                  <a:pt x="35078" y="155875"/>
                </a:lnTo>
                <a:lnTo>
                  <a:pt x="39102" y="167768"/>
                </a:lnTo>
                <a:lnTo>
                  <a:pt x="46208" y="186629"/>
                </a:lnTo>
                <a:lnTo>
                  <a:pt x="51196" y="199104"/>
                </a:lnTo>
                <a:lnTo>
                  <a:pt x="55686" y="209581"/>
                </a:lnTo>
                <a:lnTo>
                  <a:pt x="59676" y="218060"/>
                </a:lnTo>
                <a:lnTo>
                  <a:pt x="63217" y="223792"/>
                </a:lnTo>
                <a:lnTo>
                  <a:pt x="71357" y="234017"/>
                </a:lnTo>
                <a:lnTo>
                  <a:pt x="80250" y="241682"/>
                </a:lnTo>
                <a:lnTo>
                  <a:pt x="92441" y="248694"/>
                </a:lnTo>
                <a:lnTo>
                  <a:pt x="105396" y="250064"/>
                </a:lnTo>
                <a:lnTo>
                  <a:pt x="113083" y="249478"/>
                </a:lnTo>
                <a:lnTo>
                  <a:pt x="125104" y="246473"/>
                </a:lnTo>
                <a:lnTo>
                  <a:pt x="138162" y="240920"/>
                </a:lnTo>
                <a:lnTo>
                  <a:pt x="145550" y="236645"/>
                </a:lnTo>
                <a:lnTo>
                  <a:pt x="155589" y="228690"/>
                </a:lnTo>
                <a:lnTo>
                  <a:pt x="164070" y="219584"/>
                </a:lnTo>
                <a:lnTo>
                  <a:pt x="168698" y="211725"/>
                </a:lnTo>
                <a:lnTo>
                  <a:pt x="173467" y="200067"/>
                </a:lnTo>
                <a:lnTo>
                  <a:pt x="176262" y="186818"/>
                </a:lnTo>
                <a:lnTo>
                  <a:pt x="177731" y="175446"/>
                </a:lnTo>
                <a:lnTo>
                  <a:pt x="177810" y="162844"/>
                </a:lnTo>
                <a:lnTo>
                  <a:pt x="176262" y="150242"/>
                </a:lnTo>
                <a:lnTo>
                  <a:pt x="172960" y="136018"/>
                </a:lnTo>
                <a:lnTo>
                  <a:pt x="169629" y="124278"/>
                </a:lnTo>
                <a:lnTo>
                  <a:pt x="165396" y="110731"/>
                </a:lnTo>
                <a:lnTo>
                  <a:pt x="160260" y="95378"/>
                </a:lnTo>
                <a:lnTo>
                  <a:pt x="154132" y="77742"/>
                </a:lnTo>
                <a:lnTo>
                  <a:pt x="149949" y="65802"/>
                </a:lnTo>
                <a:lnTo>
                  <a:pt x="145766" y="53876"/>
                </a:lnTo>
                <a:lnTo>
                  <a:pt x="141583" y="41910"/>
                </a:lnTo>
                <a:lnTo>
                  <a:pt x="137400" y="29846"/>
                </a:lnTo>
                <a:lnTo>
                  <a:pt x="134144" y="20992"/>
                </a:lnTo>
                <a:lnTo>
                  <a:pt x="128839" y="7448"/>
                </a:lnTo>
                <a:lnTo>
                  <a:pt x="124049" y="-3636"/>
                </a:lnTo>
                <a:lnTo>
                  <a:pt x="119874" y="-12063"/>
                </a:lnTo>
                <a:lnTo>
                  <a:pt x="117763" y="-15244"/>
                </a:lnTo>
                <a:lnTo>
                  <a:pt x="109971" y="-25079"/>
                </a:lnTo>
                <a:lnTo>
                  <a:pt x="100824" y="-34161"/>
                </a:lnTo>
                <a:lnTo>
                  <a:pt x="97364" y="-36673"/>
                </a:lnTo>
                <a:lnTo>
                  <a:pt x="85913" y="-42384"/>
                </a:lnTo>
                <a:lnTo>
                  <a:pt x="73392" y="-45591"/>
                </a:lnTo>
                <a:lnTo>
                  <a:pt x="63973" y="-4545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1" name="object 119"/>
          <p:cNvSpPr/>
          <p:nvPr/>
        </p:nvSpPr>
        <p:spPr>
          <a:xfrm>
            <a:off x="2381899" y="5324910"/>
            <a:ext cx="217932" cy="323100"/>
          </a:xfrm>
          <a:custGeom>
            <a:avLst/>
            <a:gdLst/>
            <a:ahLst/>
            <a:cxnLst/>
            <a:rect l="l" t="t" r="r" b="b"/>
            <a:pathLst>
              <a:path w="217932" h="323100">
                <a:moveTo>
                  <a:pt x="183996" y="277084"/>
                </a:moveTo>
                <a:lnTo>
                  <a:pt x="195247" y="271341"/>
                </a:lnTo>
                <a:lnTo>
                  <a:pt x="206531" y="265597"/>
                </a:lnTo>
                <a:lnTo>
                  <a:pt x="217932" y="259854"/>
                </a:lnTo>
                <a:lnTo>
                  <a:pt x="214783" y="250832"/>
                </a:lnTo>
                <a:lnTo>
                  <a:pt x="210594" y="238806"/>
                </a:lnTo>
                <a:lnTo>
                  <a:pt x="206420" y="226794"/>
                </a:lnTo>
                <a:lnTo>
                  <a:pt x="202258" y="214794"/>
                </a:lnTo>
                <a:lnTo>
                  <a:pt x="198106" y="202804"/>
                </a:lnTo>
                <a:lnTo>
                  <a:pt x="193961" y="190821"/>
                </a:lnTo>
                <a:lnTo>
                  <a:pt x="189821" y="178843"/>
                </a:lnTo>
                <a:lnTo>
                  <a:pt x="185684" y="166867"/>
                </a:lnTo>
                <a:lnTo>
                  <a:pt x="181547" y="154892"/>
                </a:lnTo>
                <a:lnTo>
                  <a:pt x="177408" y="142915"/>
                </a:lnTo>
                <a:lnTo>
                  <a:pt x="173265" y="130934"/>
                </a:lnTo>
                <a:lnTo>
                  <a:pt x="169114" y="118945"/>
                </a:lnTo>
                <a:lnTo>
                  <a:pt x="164955" y="106948"/>
                </a:lnTo>
                <a:lnTo>
                  <a:pt x="160784" y="94939"/>
                </a:lnTo>
                <a:lnTo>
                  <a:pt x="156600" y="82917"/>
                </a:lnTo>
                <a:lnTo>
                  <a:pt x="152399" y="70878"/>
                </a:lnTo>
                <a:lnTo>
                  <a:pt x="145604" y="52324"/>
                </a:lnTo>
                <a:lnTo>
                  <a:pt x="140591" y="39510"/>
                </a:lnTo>
                <a:lnTo>
                  <a:pt x="136231" y="29164"/>
                </a:lnTo>
                <a:lnTo>
                  <a:pt x="132587" y="21348"/>
                </a:lnTo>
                <a:lnTo>
                  <a:pt x="122465" y="8953"/>
                </a:lnTo>
                <a:lnTo>
                  <a:pt x="112013" y="2298"/>
                </a:lnTo>
                <a:lnTo>
                  <a:pt x="98635" y="0"/>
                </a:lnTo>
                <a:lnTo>
                  <a:pt x="86105" y="3822"/>
                </a:lnTo>
                <a:lnTo>
                  <a:pt x="78485" y="7632"/>
                </a:lnTo>
                <a:lnTo>
                  <a:pt x="73151" y="12966"/>
                </a:lnTo>
                <a:lnTo>
                  <a:pt x="69341" y="21348"/>
                </a:lnTo>
                <a:lnTo>
                  <a:pt x="64228" y="37025"/>
                </a:lnTo>
                <a:lnTo>
                  <a:pt x="62483" y="51066"/>
                </a:lnTo>
                <a:lnTo>
                  <a:pt x="62253" y="50229"/>
                </a:lnTo>
                <a:lnTo>
                  <a:pt x="58540" y="38074"/>
                </a:lnTo>
                <a:lnTo>
                  <a:pt x="54863" y="25920"/>
                </a:lnTo>
                <a:lnTo>
                  <a:pt x="45436" y="30634"/>
                </a:lnTo>
                <a:lnTo>
                  <a:pt x="34077" y="36313"/>
                </a:lnTo>
                <a:lnTo>
                  <a:pt x="22718" y="41993"/>
                </a:lnTo>
                <a:lnTo>
                  <a:pt x="11359" y="47673"/>
                </a:lnTo>
                <a:lnTo>
                  <a:pt x="0" y="53352"/>
                </a:lnTo>
                <a:lnTo>
                  <a:pt x="4686" y="66840"/>
                </a:lnTo>
                <a:lnTo>
                  <a:pt x="9371" y="80327"/>
                </a:lnTo>
                <a:lnTo>
                  <a:pt x="14056" y="93814"/>
                </a:lnTo>
                <a:lnTo>
                  <a:pt x="18739" y="107302"/>
                </a:lnTo>
                <a:lnTo>
                  <a:pt x="23419" y="120789"/>
                </a:lnTo>
                <a:lnTo>
                  <a:pt x="28097" y="134277"/>
                </a:lnTo>
                <a:lnTo>
                  <a:pt x="32771" y="147764"/>
                </a:lnTo>
                <a:lnTo>
                  <a:pt x="37441" y="161251"/>
                </a:lnTo>
                <a:lnTo>
                  <a:pt x="42107" y="174739"/>
                </a:lnTo>
                <a:lnTo>
                  <a:pt x="46767" y="188226"/>
                </a:lnTo>
                <a:lnTo>
                  <a:pt x="51422" y="201714"/>
                </a:lnTo>
                <a:lnTo>
                  <a:pt x="56071" y="215201"/>
                </a:lnTo>
                <a:lnTo>
                  <a:pt x="60712" y="228688"/>
                </a:lnTo>
                <a:lnTo>
                  <a:pt x="65346" y="242176"/>
                </a:lnTo>
                <a:lnTo>
                  <a:pt x="69973" y="255663"/>
                </a:lnTo>
                <a:lnTo>
                  <a:pt x="74590" y="269151"/>
                </a:lnTo>
                <a:lnTo>
                  <a:pt x="79199" y="282638"/>
                </a:lnTo>
                <a:lnTo>
                  <a:pt x="83797" y="296125"/>
                </a:lnTo>
                <a:lnTo>
                  <a:pt x="88386" y="309613"/>
                </a:lnTo>
                <a:lnTo>
                  <a:pt x="92963" y="323100"/>
                </a:lnTo>
                <a:lnTo>
                  <a:pt x="101878" y="318642"/>
                </a:lnTo>
                <a:lnTo>
                  <a:pt x="113328" y="312898"/>
                </a:lnTo>
                <a:lnTo>
                  <a:pt x="124704" y="307155"/>
                </a:lnTo>
                <a:lnTo>
                  <a:pt x="135964" y="301411"/>
                </a:lnTo>
                <a:lnTo>
                  <a:pt x="147066" y="295668"/>
                </a:lnTo>
                <a:lnTo>
                  <a:pt x="146333" y="293499"/>
                </a:lnTo>
                <a:lnTo>
                  <a:pt x="142254" y="281464"/>
                </a:lnTo>
                <a:lnTo>
                  <a:pt x="138156" y="269446"/>
                </a:lnTo>
                <a:lnTo>
                  <a:pt x="134042" y="257443"/>
                </a:lnTo>
                <a:lnTo>
                  <a:pt x="129912" y="245450"/>
                </a:lnTo>
                <a:lnTo>
                  <a:pt x="125767" y="233467"/>
                </a:lnTo>
                <a:lnTo>
                  <a:pt x="121610" y="221490"/>
                </a:lnTo>
                <a:lnTo>
                  <a:pt x="117441" y="209517"/>
                </a:lnTo>
                <a:lnTo>
                  <a:pt x="113261" y="197545"/>
                </a:lnTo>
                <a:lnTo>
                  <a:pt x="109072" y="185571"/>
                </a:lnTo>
                <a:lnTo>
                  <a:pt x="104875" y="173593"/>
                </a:lnTo>
                <a:lnTo>
                  <a:pt x="100672" y="161609"/>
                </a:lnTo>
                <a:lnTo>
                  <a:pt x="96463" y="149615"/>
                </a:lnTo>
                <a:lnTo>
                  <a:pt x="92251" y="137609"/>
                </a:lnTo>
                <a:lnTo>
                  <a:pt x="88036" y="125588"/>
                </a:lnTo>
                <a:lnTo>
                  <a:pt x="83819" y="113550"/>
                </a:lnTo>
                <a:lnTo>
                  <a:pt x="82968" y="110988"/>
                </a:lnTo>
                <a:lnTo>
                  <a:pt x="77578" y="94263"/>
                </a:lnTo>
                <a:lnTo>
                  <a:pt x="74051" y="82368"/>
                </a:lnTo>
                <a:lnTo>
                  <a:pt x="72389" y="75450"/>
                </a:lnTo>
                <a:lnTo>
                  <a:pt x="71627" y="70116"/>
                </a:lnTo>
                <a:lnTo>
                  <a:pt x="73151" y="66306"/>
                </a:lnTo>
                <a:lnTo>
                  <a:pt x="77723" y="64782"/>
                </a:lnTo>
                <a:lnTo>
                  <a:pt x="80771" y="62496"/>
                </a:lnTo>
                <a:lnTo>
                  <a:pt x="83819" y="63258"/>
                </a:lnTo>
                <a:lnTo>
                  <a:pt x="86105" y="67068"/>
                </a:lnTo>
                <a:lnTo>
                  <a:pt x="88688" y="72369"/>
                </a:lnTo>
                <a:lnTo>
                  <a:pt x="93202" y="83813"/>
                </a:lnTo>
                <a:lnTo>
                  <a:pt x="99059" y="100596"/>
                </a:lnTo>
                <a:lnTo>
                  <a:pt x="101364" y="107335"/>
                </a:lnTo>
                <a:lnTo>
                  <a:pt x="105497" y="119363"/>
                </a:lnTo>
                <a:lnTo>
                  <a:pt x="109644" y="131377"/>
                </a:lnTo>
                <a:lnTo>
                  <a:pt x="113804" y="143378"/>
                </a:lnTo>
                <a:lnTo>
                  <a:pt x="117974" y="155369"/>
                </a:lnTo>
                <a:lnTo>
                  <a:pt x="122152" y="167352"/>
                </a:lnTo>
                <a:lnTo>
                  <a:pt x="126336" y="179330"/>
                </a:lnTo>
                <a:lnTo>
                  <a:pt x="130522" y="191304"/>
                </a:lnTo>
                <a:lnTo>
                  <a:pt x="134709" y="203278"/>
                </a:lnTo>
                <a:lnTo>
                  <a:pt x="138895" y="215254"/>
                </a:lnTo>
                <a:lnTo>
                  <a:pt x="143075" y="227235"/>
                </a:lnTo>
                <a:lnTo>
                  <a:pt x="147249" y="239222"/>
                </a:lnTo>
                <a:lnTo>
                  <a:pt x="151414" y="251218"/>
                </a:lnTo>
                <a:lnTo>
                  <a:pt x="155567" y="263226"/>
                </a:lnTo>
                <a:lnTo>
                  <a:pt x="159707" y="275248"/>
                </a:lnTo>
                <a:lnTo>
                  <a:pt x="163830" y="287286"/>
                </a:lnTo>
                <a:lnTo>
                  <a:pt x="172693" y="282828"/>
                </a:lnTo>
                <a:lnTo>
                  <a:pt x="183996" y="277084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2" name="object 120"/>
          <p:cNvSpPr/>
          <p:nvPr/>
        </p:nvSpPr>
        <p:spPr>
          <a:xfrm>
            <a:off x="2540395" y="5261475"/>
            <a:ext cx="197358" cy="304364"/>
          </a:xfrm>
          <a:custGeom>
            <a:avLst/>
            <a:gdLst/>
            <a:ahLst/>
            <a:cxnLst/>
            <a:rect l="l" t="t" r="r" b="b"/>
            <a:pathLst>
              <a:path w="197358" h="304364">
                <a:moveTo>
                  <a:pt x="41148" y="9345"/>
                </a:moveTo>
                <a:lnTo>
                  <a:pt x="33843" y="13448"/>
                </a:lnTo>
                <a:lnTo>
                  <a:pt x="23436" y="21342"/>
                </a:lnTo>
                <a:lnTo>
                  <a:pt x="14981" y="30643"/>
                </a:lnTo>
                <a:lnTo>
                  <a:pt x="8382" y="41349"/>
                </a:lnTo>
                <a:lnTo>
                  <a:pt x="2815" y="56622"/>
                </a:lnTo>
                <a:lnTo>
                  <a:pt x="371" y="68866"/>
                </a:lnTo>
                <a:lnTo>
                  <a:pt x="0" y="80973"/>
                </a:lnTo>
                <a:lnTo>
                  <a:pt x="44" y="81689"/>
                </a:lnTo>
                <a:lnTo>
                  <a:pt x="1253" y="92018"/>
                </a:lnTo>
                <a:lnTo>
                  <a:pt x="3635" y="103724"/>
                </a:lnTo>
                <a:lnTo>
                  <a:pt x="7258" y="116806"/>
                </a:lnTo>
                <a:lnTo>
                  <a:pt x="12191" y="131265"/>
                </a:lnTo>
                <a:lnTo>
                  <a:pt x="13715" y="137361"/>
                </a:lnTo>
                <a:lnTo>
                  <a:pt x="16001" y="143457"/>
                </a:lnTo>
                <a:lnTo>
                  <a:pt x="18287" y="149553"/>
                </a:lnTo>
                <a:lnTo>
                  <a:pt x="23420" y="146965"/>
                </a:lnTo>
                <a:lnTo>
                  <a:pt x="34710" y="141151"/>
                </a:lnTo>
                <a:lnTo>
                  <a:pt x="46000" y="135258"/>
                </a:lnTo>
                <a:lnTo>
                  <a:pt x="57290" y="129388"/>
                </a:lnTo>
                <a:lnTo>
                  <a:pt x="68579" y="123645"/>
                </a:lnTo>
                <a:lnTo>
                  <a:pt x="67272" y="119679"/>
                </a:lnTo>
                <a:lnTo>
                  <a:pt x="63354" y="107505"/>
                </a:lnTo>
                <a:lnTo>
                  <a:pt x="59436" y="95451"/>
                </a:lnTo>
                <a:lnTo>
                  <a:pt x="57090" y="88702"/>
                </a:lnTo>
                <a:lnTo>
                  <a:pt x="52620" y="74822"/>
                </a:lnTo>
                <a:lnTo>
                  <a:pt x="51053" y="66495"/>
                </a:lnTo>
                <a:lnTo>
                  <a:pt x="50291" y="62685"/>
                </a:lnTo>
                <a:lnTo>
                  <a:pt x="51815" y="59637"/>
                </a:lnTo>
                <a:lnTo>
                  <a:pt x="55625" y="58113"/>
                </a:lnTo>
                <a:lnTo>
                  <a:pt x="58674" y="56589"/>
                </a:lnTo>
                <a:lnTo>
                  <a:pt x="61722" y="57351"/>
                </a:lnTo>
                <a:lnTo>
                  <a:pt x="64770" y="60399"/>
                </a:lnTo>
                <a:lnTo>
                  <a:pt x="70634" y="71751"/>
                </a:lnTo>
                <a:lnTo>
                  <a:pt x="76200" y="87069"/>
                </a:lnTo>
                <a:lnTo>
                  <a:pt x="80010" y="98499"/>
                </a:lnTo>
                <a:lnTo>
                  <a:pt x="82296" y="106119"/>
                </a:lnTo>
                <a:lnTo>
                  <a:pt x="82296" y="110691"/>
                </a:lnTo>
                <a:lnTo>
                  <a:pt x="82143" y="112025"/>
                </a:lnTo>
                <a:lnTo>
                  <a:pt x="79109" y="119282"/>
                </a:lnTo>
                <a:lnTo>
                  <a:pt x="72091" y="130689"/>
                </a:lnTo>
                <a:lnTo>
                  <a:pt x="60960" y="146505"/>
                </a:lnTo>
                <a:lnTo>
                  <a:pt x="99060" y="151839"/>
                </a:lnTo>
                <a:lnTo>
                  <a:pt x="101585" y="159572"/>
                </a:lnTo>
                <a:lnTo>
                  <a:pt x="105714" y="171707"/>
                </a:lnTo>
                <a:lnTo>
                  <a:pt x="109906" y="183703"/>
                </a:lnTo>
                <a:lnTo>
                  <a:pt x="114068" y="195607"/>
                </a:lnTo>
                <a:lnTo>
                  <a:pt x="118110" y="207465"/>
                </a:lnTo>
                <a:lnTo>
                  <a:pt x="118807" y="209572"/>
                </a:lnTo>
                <a:lnTo>
                  <a:pt x="123427" y="224796"/>
                </a:lnTo>
                <a:lnTo>
                  <a:pt x="124967" y="233373"/>
                </a:lnTo>
                <a:lnTo>
                  <a:pt x="124967" y="237183"/>
                </a:lnTo>
                <a:lnTo>
                  <a:pt x="123443" y="240231"/>
                </a:lnTo>
                <a:lnTo>
                  <a:pt x="120396" y="241755"/>
                </a:lnTo>
                <a:lnTo>
                  <a:pt x="116586" y="243279"/>
                </a:lnTo>
                <a:lnTo>
                  <a:pt x="113537" y="242517"/>
                </a:lnTo>
                <a:lnTo>
                  <a:pt x="111251" y="239469"/>
                </a:lnTo>
                <a:lnTo>
                  <a:pt x="110076" y="237829"/>
                </a:lnTo>
                <a:lnTo>
                  <a:pt x="105387" y="228434"/>
                </a:lnTo>
                <a:lnTo>
                  <a:pt x="99822" y="212799"/>
                </a:lnTo>
                <a:lnTo>
                  <a:pt x="97896" y="207456"/>
                </a:lnTo>
                <a:lnTo>
                  <a:pt x="94052" y="194478"/>
                </a:lnTo>
                <a:lnTo>
                  <a:pt x="38862" y="188415"/>
                </a:lnTo>
                <a:lnTo>
                  <a:pt x="38477" y="193445"/>
                </a:lnTo>
                <a:lnTo>
                  <a:pt x="39466" y="204049"/>
                </a:lnTo>
                <a:lnTo>
                  <a:pt x="42421" y="217170"/>
                </a:lnTo>
                <a:lnTo>
                  <a:pt x="47243" y="232611"/>
                </a:lnTo>
                <a:lnTo>
                  <a:pt x="49529" y="240231"/>
                </a:lnTo>
                <a:lnTo>
                  <a:pt x="51815" y="247089"/>
                </a:lnTo>
                <a:lnTo>
                  <a:pt x="54863" y="254709"/>
                </a:lnTo>
                <a:lnTo>
                  <a:pt x="57346" y="261807"/>
                </a:lnTo>
                <a:lnTo>
                  <a:pt x="63800" y="277192"/>
                </a:lnTo>
                <a:lnTo>
                  <a:pt x="70490" y="288939"/>
                </a:lnTo>
                <a:lnTo>
                  <a:pt x="77418" y="297157"/>
                </a:lnTo>
                <a:lnTo>
                  <a:pt x="84582" y="301953"/>
                </a:lnTo>
                <a:lnTo>
                  <a:pt x="90953" y="303782"/>
                </a:lnTo>
                <a:lnTo>
                  <a:pt x="103153" y="304364"/>
                </a:lnTo>
                <a:lnTo>
                  <a:pt x="115062" y="300429"/>
                </a:lnTo>
                <a:lnTo>
                  <a:pt x="121920" y="296619"/>
                </a:lnTo>
                <a:lnTo>
                  <a:pt x="128016" y="291285"/>
                </a:lnTo>
                <a:lnTo>
                  <a:pt x="131064" y="283665"/>
                </a:lnTo>
                <a:lnTo>
                  <a:pt x="132286" y="280979"/>
                </a:lnTo>
                <a:lnTo>
                  <a:pt x="135436" y="269370"/>
                </a:lnTo>
                <a:lnTo>
                  <a:pt x="136398" y="255471"/>
                </a:lnTo>
                <a:lnTo>
                  <a:pt x="136533" y="255846"/>
                </a:lnTo>
                <a:lnTo>
                  <a:pt x="140648" y="267842"/>
                </a:lnTo>
                <a:lnTo>
                  <a:pt x="144780" y="279855"/>
                </a:lnTo>
                <a:lnTo>
                  <a:pt x="152319" y="275921"/>
                </a:lnTo>
                <a:lnTo>
                  <a:pt x="163579" y="270047"/>
                </a:lnTo>
                <a:lnTo>
                  <a:pt x="174838" y="264172"/>
                </a:lnTo>
                <a:lnTo>
                  <a:pt x="186098" y="258298"/>
                </a:lnTo>
                <a:lnTo>
                  <a:pt x="197358" y="252423"/>
                </a:lnTo>
                <a:lnTo>
                  <a:pt x="196281" y="249395"/>
                </a:lnTo>
                <a:lnTo>
                  <a:pt x="192040" y="237409"/>
                </a:lnTo>
                <a:lnTo>
                  <a:pt x="187827" y="225423"/>
                </a:lnTo>
                <a:lnTo>
                  <a:pt x="183635" y="213437"/>
                </a:lnTo>
                <a:lnTo>
                  <a:pt x="179459" y="201451"/>
                </a:lnTo>
                <a:lnTo>
                  <a:pt x="175292" y="189465"/>
                </a:lnTo>
                <a:lnTo>
                  <a:pt x="171127" y="177479"/>
                </a:lnTo>
                <a:lnTo>
                  <a:pt x="166958" y="165493"/>
                </a:lnTo>
                <a:lnTo>
                  <a:pt x="162778" y="153507"/>
                </a:lnTo>
                <a:lnTo>
                  <a:pt x="158582" y="141521"/>
                </a:lnTo>
                <a:lnTo>
                  <a:pt x="154363" y="129535"/>
                </a:lnTo>
                <a:lnTo>
                  <a:pt x="150113" y="117549"/>
                </a:lnTo>
                <a:lnTo>
                  <a:pt x="148193" y="111909"/>
                </a:lnTo>
                <a:lnTo>
                  <a:pt x="142294" y="94915"/>
                </a:lnTo>
                <a:lnTo>
                  <a:pt x="136854" y="79718"/>
                </a:lnTo>
                <a:lnTo>
                  <a:pt x="131895" y="66318"/>
                </a:lnTo>
                <a:lnTo>
                  <a:pt x="127442" y="54714"/>
                </a:lnTo>
                <a:lnTo>
                  <a:pt x="123517" y="44906"/>
                </a:lnTo>
                <a:lnTo>
                  <a:pt x="120145" y="36895"/>
                </a:lnTo>
                <a:lnTo>
                  <a:pt x="117348" y="30681"/>
                </a:lnTo>
                <a:lnTo>
                  <a:pt x="108210" y="16985"/>
                </a:lnTo>
                <a:lnTo>
                  <a:pt x="98799" y="8569"/>
                </a:lnTo>
                <a:lnTo>
                  <a:pt x="87629" y="2487"/>
                </a:lnTo>
                <a:lnTo>
                  <a:pt x="78505" y="0"/>
                </a:lnTo>
                <a:lnTo>
                  <a:pt x="67203" y="126"/>
                </a:lnTo>
                <a:lnTo>
                  <a:pt x="54700" y="3242"/>
                </a:lnTo>
                <a:lnTo>
                  <a:pt x="41148" y="934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3" name="object 121"/>
          <p:cNvSpPr/>
          <p:nvPr/>
        </p:nvSpPr>
        <p:spPr>
          <a:xfrm>
            <a:off x="2579257" y="5407981"/>
            <a:ext cx="60198" cy="47973"/>
          </a:xfrm>
          <a:custGeom>
            <a:avLst/>
            <a:gdLst/>
            <a:ahLst/>
            <a:cxnLst/>
            <a:rect l="l" t="t" r="r" b="b"/>
            <a:pathLst>
              <a:path w="60198" h="47973">
                <a:moveTo>
                  <a:pt x="60198" y="5334"/>
                </a:moveTo>
                <a:lnTo>
                  <a:pt x="22098" y="0"/>
                </a:lnTo>
                <a:lnTo>
                  <a:pt x="15106" y="10224"/>
                </a:lnTo>
                <a:lnTo>
                  <a:pt x="7589" y="22575"/>
                </a:lnTo>
                <a:lnTo>
                  <a:pt x="2524" y="33108"/>
                </a:lnTo>
                <a:lnTo>
                  <a:pt x="0" y="41910"/>
                </a:lnTo>
                <a:lnTo>
                  <a:pt x="55190" y="47973"/>
                </a:lnTo>
                <a:lnTo>
                  <a:pt x="53339" y="37337"/>
                </a:lnTo>
                <a:lnTo>
                  <a:pt x="53302" y="31943"/>
                </a:lnTo>
                <a:lnTo>
                  <a:pt x="55402" y="20323"/>
                </a:lnTo>
                <a:lnTo>
                  <a:pt x="60198" y="5334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4" name="object 122"/>
          <p:cNvSpPr/>
          <p:nvPr/>
        </p:nvSpPr>
        <p:spPr>
          <a:xfrm>
            <a:off x="2642503" y="5147377"/>
            <a:ext cx="169163" cy="357377"/>
          </a:xfrm>
          <a:custGeom>
            <a:avLst/>
            <a:gdLst/>
            <a:ahLst/>
            <a:cxnLst/>
            <a:rect l="l" t="t" r="r" b="b"/>
            <a:pathLst>
              <a:path w="169163" h="357377">
                <a:moveTo>
                  <a:pt x="45103" y="5155"/>
                </a:moveTo>
                <a:lnTo>
                  <a:pt x="33692" y="10929"/>
                </a:lnTo>
                <a:lnTo>
                  <a:pt x="22397" y="16744"/>
                </a:lnTo>
                <a:lnTo>
                  <a:pt x="11179" y="22525"/>
                </a:lnTo>
                <a:lnTo>
                  <a:pt x="0" y="28194"/>
                </a:lnTo>
                <a:lnTo>
                  <a:pt x="5709" y="44653"/>
                </a:lnTo>
                <a:lnTo>
                  <a:pt x="11408" y="61112"/>
                </a:lnTo>
                <a:lnTo>
                  <a:pt x="17098" y="77571"/>
                </a:lnTo>
                <a:lnTo>
                  <a:pt x="22780" y="94030"/>
                </a:lnTo>
                <a:lnTo>
                  <a:pt x="28455" y="110490"/>
                </a:lnTo>
                <a:lnTo>
                  <a:pt x="34125" y="126949"/>
                </a:lnTo>
                <a:lnTo>
                  <a:pt x="39790" y="143408"/>
                </a:lnTo>
                <a:lnTo>
                  <a:pt x="45451" y="159867"/>
                </a:lnTo>
                <a:lnTo>
                  <a:pt x="51110" y="176326"/>
                </a:lnTo>
                <a:lnTo>
                  <a:pt x="56768" y="192785"/>
                </a:lnTo>
                <a:lnTo>
                  <a:pt x="62427" y="209245"/>
                </a:lnTo>
                <a:lnTo>
                  <a:pt x="68086" y="225704"/>
                </a:lnTo>
                <a:lnTo>
                  <a:pt x="73747" y="242163"/>
                </a:lnTo>
                <a:lnTo>
                  <a:pt x="79412" y="258622"/>
                </a:lnTo>
                <a:lnTo>
                  <a:pt x="85082" y="275081"/>
                </a:lnTo>
                <a:lnTo>
                  <a:pt x="90757" y="291541"/>
                </a:lnTo>
                <a:lnTo>
                  <a:pt x="96439" y="308000"/>
                </a:lnTo>
                <a:lnTo>
                  <a:pt x="102129" y="324459"/>
                </a:lnTo>
                <a:lnTo>
                  <a:pt x="107828" y="340918"/>
                </a:lnTo>
                <a:lnTo>
                  <a:pt x="113537" y="357377"/>
                </a:lnTo>
                <a:lnTo>
                  <a:pt x="124060" y="352222"/>
                </a:lnTo>
                <a:lnTo>
                  <a:pt x="135471" y="346448"/>
                </a:lnTo>
                <a:lnTo>
                  <a:pt x="146766" y="340633"/>
                </a:lnTo>
                <a:lnTo>
                  <a:pt x="157984" y="334852"/>
                </a:lnTo>
                <a:lnTo>
                  <a:pt x="169163" y="329184"/>
                </a:lnTo>
                <a:lnTo>
                  <a:pt x="163454" y="312724"/>
                </a:lnTo>
                <a:lnTo>
                  <a:pt x="157755" y="296265"/>
                </a:lnTo>
                <a:lnTo>
                  <a:pt x="152065" y="279806"/>
                </a:lnTo>
                <a:lnTo>
                  <a:pt x="146383" y="263347"/>
                </a:lnTo>
                <a:lnTo>
                  <a:pt x="140708" y="246888"/>
                </a:lnTo>
                <a:lnTo>
                  <a:pt x="135038" y="230428"/>
                </a:lnTo>
                <a:lnTo>
                  <a:pt x="129373" y="213969"/>
                </a:lnTo>
                <a:lnTo>
                  <a:pt x="123712" y="197510"/>
                </a:lnTo>
                <a:lnTo>
                  <a:pt x="118053" y="181051"/>
                </a:lnTo>
                <a:lnTo>
                  <a:pt x="112394" y="164591"/>
                </a:lnTo>
                <a:lnTo>
                  <a:pt x="106736" y="148132"/>
                </a:lnTo>
                <a:lnTo>
                  <a:pt x="101077" y="131673"/>
                </a:lnTo>
                <a:lnTo>
                  <a:pt x="95416" y="115214"/>
                </a:lnTo>
                <a:lnTo>
                  <a:pt x="89751" y="98755"/>
                </a:lnTo>
                <a:lnTo>
                  <a:pt x="84081" y="82295"/>
                </a:lnTo>
                <a:lnTo>
                  <a:pt x="78406" y="65836"/>
                </a:lnTo>
                <a:lnTo>
                  <a:pt x="72724" y="49377"/>
                </a:lnTo>
                <a:lnTo>
                  <a:pt x="67034" y="32918"/>
                </a:lnTo>
                <a:lnTo>
                  <a:pt x="61335" y="16459"/>
                </a:lnTo>
                <a:lnTo>
                  <a:pt x="55625" y="0"/>
                </a:lnTo>
                <a:lnTo>
                  <a:pt x="45103" y="515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5" name="object 123"/>
          <p:cNvSpPr/>
          <p:nvPr/>
        </p:nvSpPr>
        <p:spPr>
          <a:xfrm>
            <a:off x="2755279" y="5154142"/>
            <a:ext cx="178620" cy="293462"/>
          </a:xfrm>
          <a:custGeom>
            <a:avLst/>
            <a:gdLst/>
            <a:ahLst/>
            <a:cxnLst/>
            <a:rect l="l" t="t" r="r" b="b"/>
            <a:pathLst>
              <a:path w="178620" h="293462">
                <a:moveTo>
                  <a:pt x="0" y="77054"/>
                </a:moveTo>
                <a:lnTo>
                  <a:pt x="684" y="85281"/>
                </a:lnTo>
                <a:lnTo>
                  <a:pt x="2410" y="96589"/>
                </a:lnTo>
                <a:lnTo>
                  <a:pt x="5058" y="108893"/>
                </a:lnTo>
                <a:lnTo>
                  <a:pt x="8586" y="122193"/>
                </a:lnTo>
                <a:lnTo>
                  <a:pt x="12953" y="136490"/>
                </a:lnTo>
                <a:lnTo>
                  <a:pt x="15244" y="142995"/>
                </a:lnTo>
                <a:lnTo>
                  <a:pt x="19434" y="154960"/>
                </a:lnTo>
                <a:lnTo>
                  <a:pt x="23624" y="166981"/>
                </a:lnTo>
                <a:lnTo>
                  <a:pt x="27815" y="179026"/>
                </a:lnTo>
                <a:lnTo>
                  <a:pt x="32005" y="191061"/>
                </a:lnTo>
                <a:lnTo>
                  <a:pt x="36195" y="203056"/>
                </a:lnTo>
                <a:lnTo>
                  <a:pt x="40386" y="214976"/>
                </a:lnTo>
                <a:lnTo>
                  <a:pt x="44476" y="226782"/>
                </a:lnTo>
                <a:lnTo>
                  <a:pt x="49531" y="239978"/>
                </a:lnTo>
                <a:lnTo>
                  <a:pt x="54263" y="250746"/>
                </a:lnTo>
                <a:lnTo>
                  <a:pt x="58674" y="259172"/>
                </a:lnTo>
                <a:lnTo>
                  <a:pt x="62215" y="264553"/>
                </a:lnTo>
                <a:lnTo>
                  <a:pt x="70355" y="274578"/>
                </a:lnTo>
                <a:lnTo>
                  <a:pt x="79248" y="282794"/>
                </a:lnTo>
                <a:lnTo>
                  <a:pt x="93722" y="291077"/>
                </a:lnTo>
                <a:lnTo>
                  <a:pt x="106679" y="293462"/>
                </a:lnTo>
                <a:lnTo>
                  <a:pt x="114800" y="293332"/>
                </a:lnTo>
                <a:lnTo>
                  <a:pt x="126923" y="290781"/>
                </a:lnTo>
                <a:lnTo>
                  <a:pt x="139445" y="285842"/>
                </a:lnTo>
                <a:lnTo>
                  <a:pt x="148398" y="280428"/>
                </a:lnTo>
                <a:lnTo>
                  <a:pt x="158344" y="272303"/>
                </a:lnTo>
                <a:lnTo>
                  <a:pt x="166115" y="262982"/>
                </a:lnTo>
                <a:lnTo>
                  <a:pt x="170525" y="255285"/>
                </a:lnTo>
                <a:lnTo>
                  <a:pt x="174954" y="243557"/>
                </a:lnTo>
                <a:lnTo>
                  <a:pt x="177545" y="230216"/>
                </a:lnTo>
                <a:lnTo>
                  <a:pt x="178392" y="221065"/>
                </a:lnTo>
                <a:lnTo>
                  <a:pt x="178620" y="208306"/>
                </a:lnTo>
                <a:lnTo>
                  <a:pt x="177545" y="196688"/>
                </a:lnTo>
                <a:lnTo>
                  <a:pt x="177158" y="194372"/>
                </a:lnTo>
                <a:lnTo>
                  <a:pt x="174778" y="183882"/>
                </a:lnTo>
                <a:lnTo>
                  <a:pt x="171097" y="171490"/>
                </a:lnTo>
                <a:lnTo>
                  <a:pt x="166115" y="157064"/>
                </a:lnTo>
                <a:lnTo>
                  <a:pt x="163829" y="150206"/>
                </a:lnTo>
                <a:lnTo>
                  <a:pt x="161543" y="144110"/>
                </a:lnTo>
                <a:lnTo>
                  <a:pt x="159257" y="137252"/>
                </a:lnTo>
                <a:lnTo>
                  <a:pt x="153563" y="140113"/>
                </a:lnTo>
                <a:lnTo>
                  <a:pt x="142235" y="145863"/>
                </a:lnTo>
                <a:lnTo>
                  <a:pt x="130833" y="151687"/>
                </a:lnTo>
                <a:lnTo>
                  <a:pt x="119456" y="157486"/>
                </a:lnTo>
                <a:lnTo>
                  <a:pt x="108203" y="163160"/>
                </a:lnTo>
                <a:lnTo>
                  <a:pt x="112152" y="174987"/>
                </a:lnTo>
                <a:lnTo>
                  <a:pt x="116359" y="186896"/>
                </a:lnTo>
                <a:lnTo>
                  <a:pt x="120395" y="198974"/>
                </a:lnTo>
                <a:lnTo>
                  <a:pt x="122068" y="204105"/>
                </a:lnTo>
                <a:lnTo>
                  <a:pt x="126094" y="217986"/>
                </a:lnTo>
                <a:lnTo>
                  <a:pt x="128015" y="227168"/>
                </a:lnTo>
                <a:lnTo>
                  <a:pt x="128015" y="232502"/>
                </a:lnTo>
                <a:lnTo>
                  <a:pt x="125729" y="236312"/>
                </a:lnTo>
                <a:lnTo>
                  <a:pt x="121919" y="238598"/>
                </a:lnTo>
                <a:lnTo>
                  <a:pt x="118871" y="240122"/>
                </a:lnTo>
                <a:lnTo>
                  <a:pt x="115824" y="239360"/>
                </a:lnTo>
                <a:lnTo>
                  <a:pt x="113537" y="236312"/>
                </a:lnTo>
                <a:lnTo>
                  <a:pt x="111251" y="233264"/>
                </a:lnTo>
                <a:lnTo>
                  <a:pt x="107441" y="225644"/>
                </a:lnTo>
                <a:lnTo>
                  <a:pt x="103631" y="213452"/>
                </a:lnTo>
                <a:lnTo>
                  <a:pt x="100064" y="203480"/>
                </a:lnTo>
                <a:lnTo>
                  <a:pt x="95812" y="191485"/>
                </a:lnTo>
                <a:lnTo>
                  <a:pt x="91561" y="179443"/>
                </a:lnTo>
                <a:lnTo>
                  <a:pt x="87309" y="167434"/>
                </a:lnTo>
                <a:lnTo>
                  <a:pt x="83057" y="155540"/>
                </a:lnTo>
                <a:lnTo>
                  <a:pt x="85326" y="154371"/>
                </a:lnTo>
                <a:lnTo>
                  <a:pt x="96686" y="148542"/>
                </a:lnTo>
                <a:lnTo>
                  <a:pt x="107974" y="142786"/>
                </a:lnTo>
                <a:lnTo>
                  <a:pt x="119227" y="137065"/>
                </a:lnTo>
                <a:lnTo>
                  <a:pt x="130483" y="131341"/>
                </a:lnTo>
                <a:lnTo>
                  <a:pt x="141782" y="125574"/>
                </a:lnTo>
                <a:lnTo>
                  <a:pt x="153162" y="119726"/>
                </a:lnTo>
                <a:lnTo>
                  <a:pt x="149213" y="107899"/>
                </a:lnTo>
                <a:lnTo>
                  <a:pt x="145006" y="95990"/>
                </a:lnTo>
                <a:lnTo>
                  <a:pt x="140969" y="83912"/>
                </a:lnTo>
                <a:lnTo>
                  <a:pt x="135284" y="68603"/>
                </a:lnTo>
                <a:lnTo>
                  <a:pt x="129848" y="55508"/>
                </a:lnTo>
                <a:lnTo>
                  <a:pt x="124411" y="43995"/>
                </a:lnTo>
                <a:lnTo>
                  <a:pt x="118974" y="34135"/>
                </a:lnTo>
                <a:lnTo>
                  <a:pt x="113537" y="26000"/>
                </a:lnTo>
                <a:lnTo>
                  <a:pt x="102805" y="13846"/>
                </a:lnTo>
                <a:lnTo>
                  <a:pt x="92368" y="6473"/>
                </a:lnTo>
                <a:lnTo>
                  <a:pt x="80771" y="1616"/>
                </a:lnTo>
                <a:lnTo>
                  <a:pt x="75674" y="398"/>
                </a:lnTo>
                <a:lnTo>
                  <a:pt x="64146" y="0"/>
                </a:lnTo>
                <a:lnTo>
                  <a:pt x="51803" y="2474"/>
                </a:lnTo>
                <a:lnTo>
                  <a:pt x="38862" y="7712"/>
                </a:lnTo>
                <a:lnTo>
                  <a:pt x="26518" y="16089"/>
                </a:lnTo>
                <a:lnTo>
                  <a:pt x="17359" y="24921"/>
                </a:lnTo>
                <a:lnTo>
                  <a:pt x="9905" y="35144"/>
                </a:lnTo>
                <a:lnTo>
                  <a:pt x="7517" y="39742"/>
                </a:lnTo>
                <a:lnTo>
                  <a:pt x="3047" y="51408"/>
                </a:lnTo>
                <a:lnTo>
                  <a:pt x="465" y="63921"/>
                </a:lnTo>
                <a:lnTo>
                  <a:pt x="52577" y="63338"/>
                </a:lnTo>
                <a:lnTo>
                  <a:pt x="52577" y="58766"/>
                </a:lnTo>
                <a:lnTo>
                  <a:pt x="54101" y="56480"/>
                </a:lnTo>
                <a:lnTo>
                  <a:pt x="57912" y="54194"/>
                </a:lnTo>
                <a:lnTo>
                  <a:pt x="60959" y="52670"/>
                </a:lnTo>
                <a:lnTo>
                  <a:pt x="64007" y="53432"/>
                </a:lnTo>
                <a:lnTo>
                  <a:pt x="66293" y="57242"/>
                </a:lnTo>
                <a:lnTo>
                  <a:pt x="67147" y="58751"/>
                </a:lnTo>
                <a:lnTo>
                  <a:pt x="71410" y="68152"/>
                </a:lnTo>
                <a:lnTo>
                  <a:pt x="76962" y="83912"/>
                </a:lnTo>
                <a:lnTo>
                  <a:pt x="79248" y="90008"/>
                </a:lnTo>
                <a:lnTo>
                  <a:pt x="81533" y="96866"/>
                </a:lnTo>
                <a:lnTo>
                  <a:pt x="83819" y="103724"/>
                </a:lnTo>
                <a:lnTo>
                  <a:pt x="78486" y="106010"/>
                </a:lnTo>
                <a:lnTo>
                  <a:pt x="73151" y="109058"/>
                </a:lnTo>
                <a:lnTo>
                  <a:pt x="67817" y="111344"/>
                </a:lnTo>
                <a:lnTo>
                  <a:pt x="65531" y="105248"/>
                </a:lnTo>
                <a:lnTo>
                  <a:pt x="63245" y="98390"/>
                </a:lnTo>
                <a:lnTo>
                  <a:pt x="60959" y="91532"/>
                </a:lnTo>
                <a:lnTo>
                  <a:pt x="58942" y="85632"/>
                </a:lnTo>
                <a:lnTo>
                  <a:pt x="0" y="77054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6" name="object 124"/>
          <p:cNvSpPr/>
          <p:nvPr/>
        </p:nvSpPr>
        <p:spPr>
          <a:xfrm>
            <a:off x="2755279" y="5217481"/>
            <a:ext cx="58942" cy="22293"/>
          </a:xfrm>
          <a:custGeom>
            <a:avLst/>
            <a:gdLst/>
            <a:ahLst/>
            <a:cxnLst/>
            <a:rect l="l" t="t" r="r" b="b"/>
            <a:pathLst>
              <a:path w="58942" h="22293">
                <a:moveTo>
                  <a:pt x="54540" y="7979"/>
                </a:moveTo>
                <a:lnTo>
                  <a:pt x="52577" y="0"/>
                </a:lnTo>
                <a:lnTo>
                  <a:pt x="465" y="583"/>
                </a:lnTo>
                <a:lnTo>
                  <a:pt x="0" y="13716"/>
                </a:lnTo>
                <a:lnTo>
                  <a:pt x="58942" y="22293"/>
                </a:lnTo>
                <a:lnTo>
                  <a:pt x="54540" y="797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7" name="object 125"/>
          <p:cNvSpPr/>
          <p:nvPr/>
        </p:nvSpPr>
        <p:spPr>
          <a:xfrm>
            <a:off x="1750957" y="5587050"/>
            <a:ext cx="219455" cy="32689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8" name="object 126"/>
          <p:cNvSpPr/>
          <p:nvPr/>
        </p:nvSpPr>
        <p:spPr>
          <a:xfrm>
            <a:off x="1908691" y="5522281"/>
            <a:ext cx="199643" cy="3101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19" name="object 127"/>
          <p:cNvSpPr/>
          <p:nvPr/>
        </p:nvSpPr>
        <p:spPr>
          <a:xfrm>
            <a:off x="2028325" y="5455986"/>
            <a:ext cx="182880" cy="31775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0" name="object 128"/>
          <p:cNvSpPr/>
          <p:nvPr/>
        </p:nvSpPr>
        <p:spPr>
          <a:xfrm>
            <a:off x="2107573" y="5361498"/>
            <a:ext cx="170687" cy="3596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1" name="object 129"/>
          <p:cNvSpPr/>
          <p:nvPr/>
        </p:nvSpPr>
        <p:spPr>
          <a:xfrm>
            <a:off x="2219587" y="5367594"/>
            <a:ext cx="181356" cy="2987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2" name="object 130"/>
          <p:cNvSpPr/>
          <p:nvPr/>
        </p:nvSpPr>
        <p:spPr>
          <a:xfrm>
            <a:off x="2343031" y="5284536"/>
            <a:ext cx="219455" cy="32689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3" name="object 131"/>
          <p:cNvSpPr/>
          <p:nvPr/>
        </p:nvSpPr>
        <p:spPr>
          <a:xfrm>
            <a:off x="2500765" y="5219767"/>
            <a:ext cx="199643" cy="31013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4" name="object 132"/>
          <p:cNvSpPr/>
          <p:nvPr/>
        </p:nvSpPr>
        <p:spPr>
          <a:xfrm>
            <a:off x="2603635" y="5108514"/>
            <a:ext cx="170687" cy="35890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5" name="object 133"/>
          <p:cNvSpPr/>
          <p:nvPr/>
        </p:nvSpPr>
        <p:spPr>
          <a:xfrm>
            <a:off x="2715649" y="5113086"/>
            <a:ext cx="181355" cy="2979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6" name="object 134"/>
          <p:cNvSpPr/>
          <p:nvPr/>
        </p:nvSpPr>
        <p:spPr>
          <a:xfrm>
            <a:off x="1910221" y="5606863"/>
            <a:ext cx="44" cy="716"/>
          </a:xfrm>
          <a:custGeom>
            <a:avLst/>
            <a:gdLst/>
            <a:ahLst/>
            <a:cxnLst/>
            <a:rect l="l" t="t" r="r" b="b"/>
            <a:pathLst>
              <a:path w="44" h="716">
                <a:moveTo>
                  <a:pt x="44" y="716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7" name="object 135"/>
          <p:cNvSpPr/>
          <p:nvPr/>
        </p:nvSpPr>
        <p:spPr>
          <a:xfrm>
            <a:off x="1977425" y="5525889"/>
            <a:ext cx="11301" cy="126"/>
          </a:xfrm>
          <a:custGeom>
            <a:avLst/>
            <a:gdLst/>
            <a:ahLst/>
            <a:cxnLst/>
            <a:rect l="l" t="t" r="r" b="b"/>
            <a:pathLst>
              <a:path w="11301" h="126">
                <a:moveTo>
                  <a:pt x="0" y="126"/>
                </a:moveTo>
                <a:lnTo>
                  <a:pt x="11301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8" name="object 136"/>
          <p:cNvSpPr/>
          <p:nvPr/>
        </p:nvSpPr>
        <p:spPr>
          <a:xfrm>
            <a:off x="1992517" y="5632009"/>
            <a:ext cx="0" cy="4571"/>
          </a:xfrm>
          <a:custGeom>
            <a:avLst/>
            <a:gdLst/>
            <a:ahLst/>
            <a:cxnLst/>
            <a:rect l="l" t="t" r="r" b="b"/>
            <a:pathLst>
              <a:path h="4571">
                <a:moveTo>
                  <a:pt x="0" y="4571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29" name="object 137"/>
          <p:cNvSpPr/>
          <p:nvPr/>
        </p:nvSpPr>
        <p:spPr>
          <a:xfrm>
            <a:off x="2002385" y="5704338"/>
            <a:ext cx="37" cy="5394"/>
          </a:xfrm>
          <a:custGeom>
            <a:avLst/>
            <a:gdLst/>
            <a:ahLst/>
            <a:cxnLst/>
            <a:rect l="l" t="t" r="r" b="b"/>
            <a:pathLst>
              <a:path w="37" h="5394">
                <a:moveTo>
                  <a:pt x="0" y="0"/>
                </a:moveTo>
                <a:lnTo>
                  <a:pt x="37" y="5394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0" name="object 138"/>
          <p:cNvSpPr/>
          <p:nvPr/>
        </p:nvSpPr>
        <p:spPr>
          <a:xfrm>
            <a:off x="2035189" y="5759263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1" name="object 139"/>
          <p:cNvSpPr/>
          <p:nvPr/>
        </p:nvSpPr>
        <p:spPr>
          <a:xfrm>
            <a:off x="2399371" y="5577554"/>
            <a:ext cx="79" cy="12601"/>
          </a:xfrm>
          <a:custGeom>
            <a:avLst/>
            <a:gdLst/>
            <a:ahLst/>
            <a:cxnLst/>
            <a:rect l="l" t="t" r="r" b="b"/>
            <a:pathLst>
              <a:path w="79" h="12601">
                <a:moveTo>
                  <a:pt x="79" y="0"/>
                </a:moveTo>
                <a:lnTo>
                  <a:pt x="0" y="12601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2" name="object 140"/>
          <p:cNvSpPr/>
          <p:nvPr/>
        </p:nvSpPr>
        <p:spPr>
          <a:xfrm>
            <a:off x="2274457" y="5428555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3" name="object 141"/>
          <p:cNvSpPr/>
          <p:nvPr/>
        </p:nvSpPr>
        <p:spPr>
          <a:xfrm>
            <a:off x="2346847" y="5595433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3809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4" name="object 142"/>
          <p:cNvSpPr/>
          <p:nvPr/>
        </p:nvSpPr>
        <p:spPr>
          <a:xfrm>
            <a:off x="2502295" y="5304349"/>
            <a:ext cx="44" cy="716"/>
          </a:xfrm>
          <a:custGeom>
            <a:avLst/>
            <a:gdLst/>
            <a:ahLst/>
            <a:cxnLst/>
            <a:rect l="l" t="t" r="r" b="b"/>
            <a:pathLst>
              <a:path w="44" h="716">
                <a:moveTo>
                  <a:pt x="44" y="716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5" name="object 143"/>
          <p:cNvSpPr/>
          <p:nvPr/>
        </p:nvSpPr>
        <p:spPr>
          <a:xfrm>
            <a:off x="2569499" y="5223375"/>
            <a:ext cx="11301" cy="126"/>
          </a:xfrm>
          <a:custGeom>
            <a:avLst/>
            <a:gdLst/>
            <a:ahLst/>
            <a:cxnLst/>
            <a:rect l="l" t="t" r="r" b="b"/>
            <a:pathLst>
              <a:path w="11301" h="126">
                <a:moveTo>
                  <a:pt x="0" y="126"/>
                </a:moveTo>
                <a:lnTo>
                  <a:pt x="11301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6" name="object 144"/>
          <p:cNvSpPr/>
          <p:nvPr/>
        </p:nvSpPr>
        <p:spPr>
          <a:xfrm>
            <a:off x="2584591" y="5329495"/>
            <a:ext cx="0" cy="4571"/>
          </a:xfrm>
          <a:custGeom>
            <a:avLst/>
            <a:gdLst/>
            <a:ahLst/>
            <a:cxnLst/>
            <a:rect l="l" t="t" r="r" b="b"/>
            <a:pathLst>
              <a:path h="4571">
                <a:moveTo>
                  <a:pt x="0" y="4571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7" name="object 145"/>
          <p:cNvSpPr/>
          <p:nvPr/>
        </p:nvSpPr>
        <p:spPr>
          <a:xfrm>
            <a:off x="2594459" y="5401824"/>
            <a:ext cx="37" cy="5394"/>
          </a:xfrm>
          <a:custGeom>
            <a:avLst/>
            <a:gdLst/>
            <a:ahLst/>
            <a:cxnLst/>
            <a:rect l="l" t="t" r="r" b="b"/>
            <a:pathLst>
              <a:path w="37" h="5394">
                <a:moveTo>
                  <a:pt x="0" y="0"/>
                </a:moveTo>
                <a:lnTo>
                  <a:pt x="37" y="5394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8" name="object 146"/>
          <p:cNvSpPr/>
          <p:nvPr/>
        </p:nvSpPr>
        <p:spPr>
          <a:xfrm>
            <a:off x="2627263" y="5456749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39" name="object 147"/>
          <p:cNvSpPr/>
          <p:nvPr/>
        </p:nvSpPr>
        <p:spPr>
          <a:xfrm>
            <a:off x="2845195" y="5343211"/>
            <a:ext cx="0" cy="5334"/>
          </a:xfrm>
          <a:custGeom>
            <a:avLst/>
            <a:gdLst/>
            <a:ahLst/>
            <a:cxnLst/>
            <a:rect l="l" t="t" r="r" b="b"/>
            <a:pathLst>
              <a:path h="5334">
                <a:moveTo>
                  <a:pt x="0" y="5334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0" name="object 148"/>
          <p:cNvSpPr/>
          <p:nvPr/>
        </p:nvSpPr>
        <p:spPr>
          <a:xfrm>
            <a:off x="2769757" y="5174809"/>
            <a:ext cx="0" cy="4571"/>
          </a:xfrm>
          <a:custGeom>
            <a:avLst/>
            <a:gdLst/>
            <a:ahLst/>
            <a:cxnLst/>
            <a:rect l="l" t="t" r="r" b="b"/>
            <a:pathLst>
              <a:path h="4571">
                <a:moveTo>
                  <a:pt x="0" y="0"/>
                </a:moveTo>
                <a:lnTo>
                  <a:pt x="0" y="4571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1" name="object 149"/>
          <p:cNvSpPr/>
          <p:nvPr/>
        </p:nvSpPr>
        <p:spPr>
          <a:xfrm>
            <a:off x="6514975" y="2991678"/>
            <a:ext cx="315379" cy="322325"/>
          </a:xfrm>
          <a:custGeom>
            <a:avLst/>
            <a:gdLst/>
            <a:ahLst/>
            <a:cxnLst/>
            <a:rect l="l" t="t" r="r" b="b"/>
            <a:pathLst>
              <a:path w="315379" h="322325">
                <a:moveTo>
                  <a:pt x="98011" y="51663"/>
                </a:moveTo>
                <a:lnTo>
                  <a:pt x="91845" y="64579"/>
                </a:lnTo>
                <a:lnTo>
                  <a:pt x="85681" y="77495"/>
                </a:lnTo>
                <a:lnTo>
                  <a:pt x="79521" y="90411"/>
                </a:lnTo>
                <a:lnTo>
                  <a:pt x="73365" y="103327"/>
                </a:lnTo>
                <a:lnTo>
                  <a:pt x="67213" y="116243"/>
                </a:lnTo>
                <a:lnTo>
                  <a:pt x="61066" y="129158"/>
                </a:lnTo>
                <a:lnTo>
                  <a:pt x="54925" y="142074"/>
                </a:lnTo>
                <a:lnTo>
                  <a:pt x="48790" y="154990"/>
                </a:lnTo>
                <a:lnTo>
                  <a:pt x="42661" y="167906"/>
                </a:lnTo>
                <a:lnTo>
                  <a:pt x="36540" y="180822"/>
                </a:lnTo>
                <a:lnTo>
                  <a:pt x="30427" y="193738"/>
                </a:lnTo>
                <a:lnTo>
                  <a:pt x="24323" y="206654"/>
                </a:lnTo>
                <a:lnTo>
                  <a:pt x="18227" y="219570"/>
                </a:lnTo>
                <a:lnTo>
                  <a:pt x="12141" y="232486"/>
                </a:lnTo>
                <a:lnTo>
                  <a:pt x="6065" y="245402"/>
                </a:lnTo>
                <a:lnTo>
                  <a:pt x="0" y="258318"/>
                </a:lnTo>
                <a:lnTo>
                  <a:pt x="7706" y="260595"/>
                </a:lnTo>
                <a:lnTo>
                  <a:pt x="19717" y="264248"/>
                </a:lnTo>
                <a:lnTo>
                  <a:pt x="31865" y="268038"/>
                </a:lnTo>
                <a:lnTo>
                  <a:pt x="44103" y="271918"/>
                </a:lnTo>
                <a:lnTo>
                  <a:pt x="56387" y="275844"/>
                </a:lnTo>
                <a:lnTo>
                  <a:pt x="59612" y="268965"/>
                </a:lnTo>
                <a:lnTo>
                  <a:pt x="65037" y="257404"/>
                </a:lnTo>
                <a:lnTo>
                  <a:pt x="70463" y="245860"/>
                </a:lnTo>
                <a:lnTo>
                  <a:pt x="75888" y="234332"/>
                </a:lnTo>
                <a:lnTo>
                  <a:pt x="81312" y="222818"/>
                </a:lnTo>
                <a:lnTo>
                  <a:pt x="86736" y="211317"/>
                </a:lnTo>
                <a:lnTo>
                  <a:pt x="92160" y="199828"/>
                </a:lnTo>
                <a:lnTo>
                  <a:pt x="97584" y="188350"/>
                </a:lnTo>
                <a:lnTo>
                  <a:pt x="103008" y="176882"/>
                </a:lnTo>
                <a:lnTo>
                  <a:pt x="108432" y="165422"/>
                </a:lnTo>
                <a:lnTo>
                  <a:pt x="113856" y="153970"/>
                </a:lnTo>
                <a:lnTo>
                  <a:pt x="119281" y="142523"/>
                </a:lnTo>
                <a:lnTo>
                  <a:pt x="124706" y="131082"/>
                </a:lnTo>
                <a:lnTo>
                  <a:pt x="130131" y="119644"/>
                </a:lnTo>
                <a:lnTo>
                  <a:pt x="135556" y="108208"/>
                </a:lnTo>
                <a:lnTo>
                  <a:pt x="140982" y="96774"/>
                </a:lnTo>
                <a:lnTo>
                  <a:pt x="142199" y="94329"/>
                </a:lnTo>
                <a:lnTo>
                  <a:pt x="148905" y="80614"/>
                </a:lnTo>
                <a:lnTo>
                  <a:pt x="153174" y="72389"/>
                </a:lnTo>
                <a:lnTo>
                  <a:pt x="155448" y="68580"/>
                </a:lnTo>
                <a:lnTo>
                  <a:pt x="157746" y="65532"/>
                </a:lnTo>
                <a:lnTo>
                  <a:pt x="160794" y="63246"/>
                </a:lnTo>
                <a:lnTo>
                  <a:pt x="163842" y="61722"/>
                </a:lnTo>
                <a:lnTo>
                  <a:pt x="166877" y="60960"/>
                </a:lnTo>
                <a:lnTo>
                  <a:pt x="169164" y="61722"/>
                </a:lnTo>
                <a:lnTo>
                  <a:pt x="173748" y="63246"/>
                </a:lnTo>
                <a:lnTo>
                  <a:pt x="174498" y="66294"/>
                </a:lnTo>
                <a:lnTo>
                  <a:pt x="173748" y="71627"/>
                </a:lnTo>
                <a:lnTo>
                  <a:pt x="171728" y="77182"/>
                </a:lnTo>
                <a:lnTo>
                  <a:pt x="167597" y="86756"/>
                </a:lnTo>
                <a:lnTo>
                  <a:pt x="161413" y="100145"/>
                </a:lnTo>
                <a:lnTo>
                  <a:pt x="153174" y="117348"/>
                </a:lnTo>
                <a:lnTo>
                  <a:pt x="151658" y="120558"/>
                </a:lnTo>
                <a:lnTo>
                  <a:pt x="146215" y="132085"/>
                </a:lnTo>
                <a:lnTo>
                  <a:pt x="140771" y="143610"/>
                </a:lnTo>
                <a:lnTo>
                  <a:pt x="135328" y="155131"/>
                </a:lnTo>
                <a:lnTo>
                  <a:pt x="129884" y="166647"/>
                </a:lnTo>
                <a:lnTo>
                  <a:pt x="124440" y="178156"/>
                </a:lnTo>
                <a:lnTo>
                  <a:pt x="118996" y="189657"/>
                </a:lnTo>
                <a:lnTo>
                  <a:pt x="113552" y="201148"/>
                </a:lnTo>
                <a:lnTo>
                  <a:pt x="108108" y="212628"/>
                </a:lnTo>
                <a:lnTo>
                  <a:pt x="102664" y="224094"/>
                </a:lnTo>
                <a:lnTo>
                  <a:pt x="97219" y="235546"/>
                </a:lnTo>
                <a:lnTo>
                  <a:pt x="91774" y="246982"/>
                </a:lnTo>
                <a:lnTo>
                  <a:pt x="86329" y="258400"/>
                </a:lnTo>
                <a:lnTo>
                  <a:pt x="80883" y="269799"/>
                </a:lnTo>
                <a:lnTo>
                  <a:pt x="75437" y="281177"/>
                </a:lnTo>
                <a:lnTo>
                  <a:pt x="83381" y="283730"/>
                </a:lnTo>
                <a:lnTo>
                  <a:pt x="95493" y="287632"/>
                </a:lnTo>
                <a:lnTo>
                  <a:pt x="107544" y="291458"/>
                </a:lnTo>
                <a:lnTo>
                  <a:pt x="119624" y="295164"/>
                </a:lnTo>
                <a:lnTo>
                  <a:pt x="131825" y="298704"/>
                </a:lnTo>
                <a:lnTo>
                  <a:pt x="135256" y="291548"/>
                </a:lnTo>
                <a:lnTo>
                  <a:pt x="140728" y="280117"/>
                </a:lnTo>
                <a:lnTo>
                  <a:pt x="146200" y="268670"/>
                </a:lnTo>
                <a:lnTo>
                  <a:pt x="151672" y="257208"/>
                </a:lnTo>
                <a:lnTo>
                  <a:pt x="157143" y="245736"/>
                </a:lnTo>
                <a:lnTo>
                  <a:pt x="162614" y="234256"/>
                </a:lnTo>
                <a:lnTo>
                  <a:pt x="168085" y="222771"/>
                </a:lnTo>
                <a:lnTo>
                  <a:pt x="173556" y="211284"/>
                </a:lnTo>
                <a:lnTo>
                  <a:pt x="179027" y="199797"/>
                </a:lnTo>
                <a:lnTo>
                  <a:pt x="184497" y="188315"/>
                </a:lnTo>
                <a:lnTo>
                  <a:pt x="189968" y="176840"/>
                </a:lnTo>
                <a:lnTo>
                  <a:pt x="195438" y="165374"/>
                </a:lnTo>
                <a:lnTo>
                  <a:pt x="200908" y="153920"/>
                </a:lnTo>
                <a:lnTo>
                  <a:pt x="206378" y="142483"/>
                </a:lnTo>
                <a:lnTo>
                  <a:pt x="211848" y="131063"/>
                </a:lnTo>
                <a:lnTo>
                  <a:pt x="216842" y="120770"/>
                </a:lnTo>
                <a:lnTo>
                  <a:pt x="223867" y="106660"/>
                </a:lnTo>
                <a:lnTo>
                  <a:pt x="229277" y="96597"/>
                </a:lnTo>
                <a:lnTo>
                  <a:pt x="233172" y="90677"/>
                </a:lnTo>
                <a:lnTo>
                  <a:pt x="236994" y="85344"/>
                </a:lnTo>
                <a:lnTo>
                  <a:pt x="240804" y="83820"/>
                </a:lnTo>
                <a:lnTo>
                  <a:pt x="244601" y="85344"/>
                </a:lnTo>
                <a:lnTo>
                  <a:pt x="248424" y="86106"/>
                </a:lnTo>
                <a:lnTo>
                  <a:pt x="249948" y="89916"/>
                </a:lnTo>
                <a:lnTo>
                  <a:pt x="248424" y="95250"/>
                </a:lnTo>
                <a:lnTo>
                  <a:pt x="247379" y="98538"/>
                </a:lnTo>
                <a:lnTo>
                  <a:pt x="244051" y="107505"/>
                </a:lnTo>
                <a:lnTo>
                  <a:pt x="238626" y="120446"/>
                </a:lnTo>
                <a:lnTo>
                  <a:pt x="230898" y="137160"/>
                </a:lnTo>
                <a:lnTo>
                  <a:pt x="227470" y="144315"/>
                </a:lnTo>
                <a:lnTo>
                  <a:pt x="222000" y="155746"/>
                </a:lnTo>
                <a:lnTo>
                  <a:pt x="216529" y="167193"/>
                </a:lnTo>
                <a:lnTo>
                  <a:pt x="211059" y="178655"/>
                </a:lnTo>
                <a:lnTo>
                  <a:pt x="205589" y="190127"/>
                </a:lnTo>
                <a:lnTo>
                  <a:pt x="200118" y="201607"/>
                </a:lnTo>
                <a:lnTo>
                  <a:pt x="194648" y="213092"/>
                </a:lnTo>
                <a:lnTo>
                  <a:pt x="189177" y="224579"/>
                </a:lnTo>
                <a:lnTo>
                  <a:pt x="183706" y="236066"/>
                </a:lnTo>
                <a:lnTo>
                  <a:pt x="178235" y="247548"/>
                </a:lnTo>
                <a:lnTo>
                  <a:pt x="172764" y="259023"/>
                </a:lnTo>
                <a:lnTo>
                  <a:pt x="167292" y="270489"/>
                </a:lnTo>
                <a:lnTo>
                  <a:pt x="161820" y="281943"/>
                </a:lnTo>
                <a:lnTo>
                  <a:pt x="156348" y="293380"/>
                </a:lnTo>
                <a:lnTo>
                  <a:pt x="150875" y="304800"/>
                </a:lnTo>
                <a:lnTo>
                  <a:pt x="158857" y="307352"/>
                </a:lnTo>
                <a:lnTo>
                  <a:pt x="171117" y="311254"/>
                </a:lnTo>
                <a:lnTo>
                  <a:pt x="183301" y="315080"/>
                </a:lnTo>
                <a:lnTo>
                  <a:pt x="195365" y="318786"/>
                </a:lnTo>
                <a:lnTo>
                  <a:pt x="207264" y="322325"/>
                </a:lnTo>
                <a:lnTo>
                  <a:pt x="212663" y="311237"/>
                </a:lnTo>
                <a:lnTo>
                  <a:pt x="218223" y="299784"/>
                </a:lnTo>
                <a:lnTo>
                  <a:pt x="223766" y="288331"/>
                </a:lnTo>
                <a:lnTo>
                  <a:pt x="229295" y="276879"/>
                </a:lnTo>
                <a:lnTo>
                  <a:pt x="234810" y="265426"/>
                </a:lnTo>
                <a:lnTo>
                  <a:pt x="240312" y="253973"/>
                </a:lnTo>
                <a:lnTo>
                  <a:pt x="245803" y="242520"/>
                </a:lnTo>
                <a:lnTo>
                  <a:pt x="251284" y="231068"/>
                </a:lnTo>
                <a:lnTo>
                  <a:pt x="256755" y="219615"/>
                </a:lnTo>
                <a:lnTo>
                  <a:pt x="262219" y="208162"/>
                </a:lnTo>
                <a:lnTo>
                  <a:pt x="267676" y="196709"/>
                </a:lnTo>
                <a:lnTo>
                  <a:pt x="273128" y="185257"/>
                </a:lnTo>
                <a:lnTo>
                  <a:pt x="278576" y="173804"/>
                </a:lnTo>
                <a:lnTo>
                  <a:pt x="284021" y="162351"/>
                </a:lnTo>
                <a:lnTo>
                  <a:pt x="289464" y="150898"/>
                </a:lnTo>
                <a:lnTo>
                  <a:pt x="294906" y="139446"/>
                </a:lnTo>
                <a:lnTo>
                  <a:pt x="301423" y="125040"/>
                </a:lnTo>
                <a:lnTo>
                  <a:pt x="306892" y="112179"/>
                </a:lnTo>
                <a:lnTo>
                  <a:pt x="311046" y="101512"/>
                </a:lnTo>
                <a:lnTo>
                  <a:pt x="314675" y="89416"/>
                </a:lnTo>
                <a:lnTo>
                  <a:pt x="315379" y="76597"/>
                </a:lnTo>
                <a:lnTo>
                  <a:pt x="312432" y="64770"/>
                </a:lnTo>
                <a:lnTo>
                  <a:pt x="312231" y="64238"/>
                </a:lnTo>
                <a:lnTo>
                  <a:pt x="304874" y="54212"/>
                </a:lnTo>
                <a:lnTo>
                  <a:pt x="292620" y="48006"/>
                </a:lnTo>
                <a:lnTo>
                  <a:pt x="284987" y="44958"/>
                </a:lnTo>
                <a:lnTo>
                  <a:pt x="276618" y="45720"/>
                </a:lnTo>
                <a:lnTo>
                  <a:pt x="268224" y="48768"/>
                </a:lnTo>
                <a:lnTo>
                  <a:pt x="263285" y="50798"/>
                </a:lnTo>
                <a:lnTo>
                  <a:pt x="252573" y="56827"/>
                </a:lnTo>
                <a:lnTo>
                  <a:pt x="241566" y="65532"/>
                </a:lnTo>
                <a:lnTo>
                  <a:pt x="240915" y="52791"/>
                </a:lnTo>
                <a:lnTo>
                  <a:pt x="236841" y="39670"/>
                </a:lnTo>
                <a:lnTo>
                  <a:pt x="229353" y="30287"/>
                </a:lnTo>
                <a:lnTo>
                  <a:pt x="218706" y="24384"/>
                </a:lnTo>
                <a:lnTo>
                  <a:pt x="205976" y="22768"/>
                </a:lnTo>
                <a:lnTo>
                  <a:pt x="193548" y="25146"/>
                </a:lnTo>
                <a:lnTo>
                  <a:pt x="188332" y="27310"/>
                </a:lnTo>
                <a:lnTo>
                  <a:pt x="177750" y="33469"/>
                </a:lnTo>
                <a:lnTo>
                  <a:pt x="166877" y="42672"/>
                </a:lnTo>
                <a:lnTo>
                  <a:pt x="167978" y="40653"/>
                </a:lnTo>
                <a:lnTo>
                  <a:pt x="174168" y="29209"/>
                </a:lnTo>
                <a:lnTo>
                  <a:pt x="179844" y="18287"/>
                </a:lnTo>
                <a:lnTo>
                  <a:pt x="171077" y="15482"/>
                </a:lnTo>
                <a:lnTo>
                  <a:pt x="158982" y="11611"/>
                </a:lnTo>
                <a:lnTo>
                  <a:pt x="146886" y="7741"/>
                </a:lnTo>
                <a:lnTo>
                  <a:pt x="134790" y="3870"/>
                </a:lnTo>
                <a:lnTo>
                  <a:pt x="122694" y="0"/>
                </a:lnTo>
                <a:lnTo>
                  <a:pt x="116522" y="12915"/>
                </a:lnTo>
                <a:lnTo>
                  <a:pt x="110351" y="25831"/>
                </a:lnTo>
                <a:lnTo>
                  <a:pt x="104180" y="38747"/>
                </a:lnTo>
                <a:lnTo>
                  <a:pt x="98011" y="5166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2" name="object 150"/>
          <p:cNvSpPr/>
          <p:nvPr/>
        </p:nvSpPr>
        <p:spPr>
          <a:xfrm>
            <a:off x="6762706" y="3126552"/>
            <a:ext cx="138615" cy="84717"/>
          </a:xfrm>
          <a:custGeom>
            <a:avLst/>
            <a:gdLst/>
            <a:ahLst/>
            <a:cxnLst/>
            <a:rect l="l" t="t" r="r" b="b"/>
            <a:pathLst>
              <a:path w="138615" h="84717">
                <a:moveTo>
                  <a:pt x="138615" y="0"/>
                </a:moveTo>
                <a:lnTo>
                  <a:pt x="68107" y="5819"/>
                </a:lnTo>
                <a:lnTo>
                  <a:pt x="61518" y="18189"/>
                </a:lnTo>
                <a:lnTo>
                  <a:pt x="54782" y="32003"/>
                </a:lnTo>
                <a:lnTo>
                  <a:pt x="124899" y="25146"/>
                </a:lnTo>
                <a:lnTo>
                  <a:pt x="127137" y="20717"/>
                </a:lnTo>
                <a:lnTo>
                  <a:pt x="134216" y="7514"/>
                </a:lnTo>
                <a:lnTo>
                  <a:pt x="138615" y="0"/>
                </a:lnTo>
                <a:close/>
              </a:path>
              <a:path w="138615" h="84717">
                <a:moveTo>
                  <a:pt x="23540" y="97536"/>
                </a:moveTo>
                <a:lnTo>
                  <a:pt x="15260" y="115704"/>
                </a:lnTo>
                <a:lnTo>
                  <a:pt x="10214" y="128179"/>
                </a:lnTo>
                <a:lnTo>
                  <a:pt x="6414" y="138887"/>
                </a:lnTo>
                <a:lnTo>
                  <a:pt x="3741" y="147827"/>
                </a:lnTo>
                <a:lnTo>
                  <a:pt x="1791" y="154954"/>
                </a:lnTo>
                <a:lnTo>
                  <a:pt x="0" y="167666"/>
                </a:lnTo>
                <a:lnTo>
                  <a:pt x="693" y="179070"/>
                </a:lnTo>
                <a:lnTo>
                  <a:pt x="5402" y="193358"/>
                </a:lnTo>
                <a:lnTo>
                  <a:pt x="13647" y="203453"/>
                </a:lnTo>
                <a:lnTo>
                  <a:pt x="19293" y="207839"/>
                </a:lnTo>
                <a:lnTo>
                  <a:pt x="30033" y="213971"/>
                </a:lnTo>
                <a:lnTo>
                  <a:pt x="43365" y="219456"/>
                </a:lnTo>
                <a:lnTo>
                  <a:pt x="52733" y="221567"/>
                </a:lnTo>
                <a:lnTo>
                  <a:pt x="65190" y="222834"/>
                </a:lnTo>
                <a:lnTo>
                  <a:pt x="77642" y="221742"/>
                </a:lnTo>
                <a:lnTo>
                  <a:pt x="85824" y="219973"/>
                </a:lnTo>
                <a:lnTo>
                  <a:pt x="97561" y="215265"/>
                </a:lnTo>
                <a:lnTo>
                  <a:pt x="108897" y="208025"/>
                </a:lnTo>
                <a:lnTo>
                  <a:pt x="118025" y="200351"/>
                </a:lnTo>
                <a:lnTo>
                  <a:pt x="127030" y="191211"/>
                </a:lnTo>
                <a:lnTo>
                  <a:pt x="134792" y="181356"/>
                </a:lnTo>
                <a:lnTo>
                  <a:pt x="141820" y="168768"/>
                </a:lnTo>
                <a:lnTo>
                  <a:pt x="147603" y="158020"/>
                </a:lnTo>
                <a:lnTo>
                  <a:pt x="154170" y="145452"/>
                </a:lnTo>
                <a:lnTo>
                  <a:pt x="161475" y="131063"/>
                </a:lnTo>
                <a:lnTo>
                  <a:pt x="164185" y="125220"/>
                </a:lnTo>
                <a:lnTo>
                  <a:pt x="169583" y="113602"/>
                </a:lnTo>
                <a:lnTo>
                  <a:pt x="174985" y="102026"/>
                </a:lnTo>
                <a:lnTo>
                  <a:pt x="180388" y="90518"/>
                </a:lnTo>
                <a:lnTo>
                  <a:pt x="185791" y="79106"/>
                </a:lnTo>
                <a:lnTo>
                  <a:pt x="191193" y="67818"/>
                </a:lnTo>
                <a:lnTo>
                  <a:pt x="195192" y="59598"/>
                </a:lnTo>
                <a:lnTo>
                  <a:pt x="201060" y="46388"/>
                </a:lnTo>
                <a:lnTo>
                  <a:pt x="205276" y="35192"/>
                </a:lnTo>
                <a:lnTo>
                  <a:pt x="207944" y="25908"/>
                </a:lnTo>
                <a:lnTo>
                  <a:pt x="208780" y="22205"/>
                </a:lnTo>
                <a:lnTo>
                  <a:pt x="210228" y="9764"/>
                </a:lnTo>
                <a:lnTo>
                  <a:pt x="209468" y="-3048"/>
                </a:lnTo>
                <a:lnTo>
                  <a:pt x="205164" y="-19314"/>
                </a:lnTo>
                <a:lnTo>
                  <a:pt x="198051" y="-30479"/>
                </a:lnTo>
                <a:lnTo>
                  <a:pt x="191410" y="-37103"/>
                </a:lnTo>
                <a:lnTo>
                  <a:pt x="180841" y="-43810"/>
                </a:lnTo>
                <a:lnTo>
                  <a:pt x="167558" y="-48767"/>
                </a:lnTo>
                <a:lnTo>
                  <a:pt x="160169" y="-50937"/>
                </a:lnTo>
                <a:lnTo>
                  <a:pt x="147523" y="-52713"/>
                </a:lnTo>
                <a:lnTo>
                  <a:pt x="135193" y="-51989"/>
                </a:lnTo>
                <a:lnTo>
                  <a:pt x="123375" y="-48767"/>
                </a:lnTo>
                <a:lnTo>
                  <a:pt x="117779" y="-46382"/>
                </a:lnTo>
                <a:lnTo>
                  <a:pt x="106752" y="-40248"/>
                </a:lnTo>
                <a:lnTo>
                  <a:pt x="96645" y="-32443"/>
                </a:lnTo>
                <a:lnTo>
                  <a:pt x="87561" y="-22860"/>
                </a:lnTo>
                <a:lnTo>
                  <a:pt x="80989" y="-14587"/>
                </a:lnTo>
                <a:lnTo>
                  <a:pt x="74585" y="-5106"/>
                </a:lnTo>
                <a:lnTo>
                  <a:pt x="68107" y="5819"/>
                </a:lnTo>
                <a:lnTo>
                  <a:pt x="138615" y="0"/>
                </a:lnTo>
                <a:lnTo>
                  <a:pt x="141663" y="-3048"/>
                </a:lnTo>
                <a:lnTo>
                  <a:pt x="144711" y="-3810"/>
                </a:lnTo>
                <a:lnTo>
                  <a:pt x="148508" y="-2286"/>
                </a:lnTo>
                <a:lnTo>
                  <a:pt x="151556" y="-1524"/>
                </a:lnTo>
                <a:lnTo>
                  <a:pt x="153093" y="762"/>
                </a:lnTo>
                <a:lnTo>
                  <a:pt x="152318" y="4572"/>
                </a:lnTo>
                <a:lnTo>
                  <a:pt x="148945" y="14919"/>
                </a:lnTo>
                <a:lnTo>
                  <a:pt x="142425" y="30480"/>
                </a:lnTo>
                <a:lnTo>
                  <a:pt x="140441" y="34607"/>
                </a:lnTo>
                <a:lnTo>
                  <a:pt x="134926" y="46081"/>
                </a:lnTo>
                <a:lnTo>
                  <a:pt x="129416" y="57556"/>
                </a:lnTo>
                <a:lnTo>
                  <a:pt x="123917" y="69030"/>
                </a:lnTo>
                <a:lnTo>
                  <a:pt x="118431" y="80505"/>
                </a:lnTo>
                <a:lnTo>
                  <a:pt x="112963" y="91979"/>
                </a:lnTo>
                <a:lnTo>
                  <a:pt x="107517" y="103454"/>
                </a:lnTo>
                <a:lnTo>
                  <a:pt x="102098" y="114928"/>
                </a:lnTo>
                <a:lnTo>
                  <a:pt x="96708" y="126403"/>
                </a:lnTo>
                <a:lnTo>
                  <a:pt x="91353" y="137877"/>
                </a:lnTo>
                <a:lnTo>
                  <a:pt x="86037" y="149351"/>
                </a:lnTo>
                <a:lnTo>
                  <a:pt x="80690" y="160020"/>
                </a:lnTo>
                <a:lnTo>
                  <a:pt x="76118" y="167639"/>
                </a:lnTo>
                <a:lnTo>
                  <a:pt x="73832" y="170687"/>
                </a:lnTo>
                <a:lnTo>
                  <a:pt x="70797" y="172974"/>
                </a:lnTo>
                <a:lnTo>
                  <a:pt x="67749" y="174498"/>
                </a:lnTo>
                <a:lnTo>
                  <a:pt x="64701" y="172974"/>
                </a:lnTo>
                <a:lnTo>
                  <a:pt x="60891" y="172212"/>
                </a:lnTo>
                <a:lnTo>
                  <a:pt x="59367" y="169925"/>
                </a:lnTo>
                <a:lnTo>
                  <a:pt x="60116" y="165353"/>
                </a:lnTo>
                <a:lnTo>
                  <a:pt x="60206" y="164935"/>
                </a:lnTo>
                <a:lnTo>
                  <a:pt x="63253" y="155870"/>
                </a:lnTo>
                <a:lnTo>
                  <a:pt x="70035" y="140970"/>
                </a:lnTo>
                <a:lnTo>
                  <a:pt x="75968" y="128385"/>
                </a:lnTo>
                <a:lnTo>
                  <a:pt x="81405" y="116892"/>
                </a:lnTo>
                <a:lnTo>
                  <a:pt x="86842" y="105425"/>
                </a:lnTo>
                <a:lnTo>
                  <a:pt x="92279" y="93976"/>
                </a:lnTo>
                <a:lnTo>
                  <a:pt x="97715" y="82535"/>
                </a:lnTo>
                <a:lnTo>
                  <a:pt x="103152" y="71093"/>
                </a:lnTo>
                <a:lnTo>
                  <a:pt x="108589" y="59642"/>
                </a:lnTo>
                <a:lnTo>
                  <a:pt x="114025" y="48174"/>
                </a:lnTo>
                <a:lnTo>
                  <a:pt x="119462" y="36678"/>
                </a:lnTo>
                <a:lnTo>
                  <a:pt x="124899" y="25146"/>
                </a:lnTo>
                <a:lnTo>
                  <a:pt x="54782" y="32003"/>
                </a:lnTo>
                <a:lnTo>
                  <a:pt x="51027" y="40279"/>
                </a:lnTo>
                <a:lnTo>
                  <a:pt x="45679" y="51744"/>
                </a:lnTo>
                <a:lnTo>
                  <a:pt x="40231" y="63153"/>
                </a:lnTo>
                <a:lnTo>
                  <a:pt x="34708" y="74556"/>
                </a:lnTo>
                <a:lnTo>
                  <a:pt x="29136" y="86000"/>
                </a:lnTo>
                <a:lnTo>
                  <a:pt x="23540" y="9753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3" name="object 151"/>
          <p:cNvSpPr/>
          <p:nvPr/>
        </p:nvSpPr>
        <p:spPr>
          <a:xfrm>
            <a:off x="6893689" y="3109788"/>
            <a:ext cx="242252" cy="299465"/>
          </a:xfrm>
          <a:custGeom>
            <a:avLst/>
            <a:gdLst/>
            <a:ahLst/>
            <a:cxnLst/>
            <a:rect l="l" t="t" r="r" b="b"/>
            <a:pathLst>
              <a:path w="242252" h="299465">
                <a:moveTo>
                  <a:pt x="140982" y="101346"/>
                </a:moveTo>
                <a:lnTo>
                  <a:pt x="142200" y="98817"/>
                </a:lnTo>
                <a:lnTo>
                  <a:pt x="149965" y="83371"/>
                </a:lnTo>
                <a:lnTo>
                  <a:pt x="156009" y="72431"/>
                </a:lnTo>
                <a:lnTo>
                  <a:pt x="160032" y="66294"/>
                </a:lnTo>
                <a:lnTo>
                  <a:pt x="163080" y="61722"/>
                </a:lnTo>
                <a:lnTo>
                  <a:pt x="166128" y="60960"/>
                </a:lnTo>
                <a:lnTo>
                  <a:pt x="170687" y="61722"/>
                </a:lnTo>
                <a:lnTo>
                  <a:pt x="174510" y="63246"/>
                </a:lnTo>
                <a:lnTo>
                  <a:pt x="176034" y="65532"/>
                </a:lnTo>
                <a:lnTo>
                  <a:pt x="175259" y="70103"/>
                </a:lnTo>
                <a:lnTo>
                  <a:pt x="173478" y="75324"/>
                </a:lnTo>
                <a:lnTo>
                  <a:pt x="168487" y="86594"/>
                </a:lnTo>
                <a:lnTo>
                  <a:pt x="160794" y="102870"/>
                </a:lnTo>
                <a:lnTo>
                  <a:pt x="157854" y="109065"/>
                </a:lnTo>
                <a:lnTo>
                  <a:pt x="152409" y="120539"/>
                </a:lnTo>
                <a:lnTo>
                  <a:pt x="146965" y="132013"/>
                </a:lnTo>
                <a:lnTo>
                  <a:pt x="141521" y="143488"/>
                </a:lnTo>
                <a:lnTo>
                  <a:pt x="136078" y="154962"/>
                </a:lnTo>
                <a:lnTo>
                  <a:pt x="130635" y="166436"/>
                </a:lnTo>
                <a:lnTo>
                  <a:pt x="125192" y="177910"/>
                </a:lnTo>
                <a:lnTo>
                  <a:pt x="119749" y="189384"/>
                </a:lnTo>
                <a:lnTo>
                  <a:pt x="114306" y="200858"/>
                </a:lnTo>
                <a:lnTo>
                  <a:pt x="108863" y="212333"/>
                </a:lnTo>
                <a:lnTo>
                  <a:pt x="103420" y="223807"/>
                </a:lnTo>
                <a:lnTo>
                  <a:pt x="97977" y="235281"/>
                </a:lnTo>
                <a:lnTo>
                  <a:pt x="92533" y="246755"/>
                </a:lnTo>
                <a:lnTo>
                  <a:pt x="87089" y="258229"/>
                </a:lnTo>
                <a:lnTo>
                  <a:pt x="81645" y="269703"/>
                </a:lnTo>
                <a:lnTo>
                  <a:pt x="76200" y="281177"/>
                </a:lnTo>
                <a:lnTo>
                  <a:pt x="85599" y="284168"/>
                </a:lnTo>
                <a:lnTo>
                  <a:pt x="97735" y="287992"/>
                </a:lnTo>
                <a:lnTo>
                  <a:pt x="109921" y="291817"/>
                </a:lnTo>
                <a:lnTo>
                  <a:pt x="122074" y="295641"/>
                </a:lnTo>
                <a:lnTo>
                  <a:pt x="134111" y="299465"/>
                </a:lnTo>
                <a:lnTo>
                  <a:pt x="138271" y="290821"/>
                </a:lnTo>
                <a:lnTo>
                  <a:pt x="143786" y="279358"/>
                </a:lnTo>
                <a:lnTo>
                  <a:pt x="149298" y="267895"/>
                </a:lnTo>
                <a:lnTo>
                  <a:pt x="154807" y="256431"/>
                </a:lnTo>
                <a:lnTo>
                  <a:pt x="160310" y="244968"/>
                </a:lnTo>
                <a:lnTo>
                  <a:pt x="165809" y="233505"/>
                </a:lnTo>
                <a:lnTo>
                  <a:pt x="171300" y="222041"/>
                </a:lnTo>
                <a:lnTo>
                  <a:pt x="176783" y="210578"/>
                </a:lnTo>
                <a:lnTo>
                  <a:pt x="182257" y="199115"/>
                </a:lnTo>
                <a:lnTo>
                  <a:pt x="187721" y="187651"/>
                </a:lnTo>
                <a:lnTo>
                  <a:pt x="193174" y="176188"/>
                </a:lnTo>
                <a:lnTo>
                  <a:pt x="198614" y="164725"/>
                </a:lnTo>
                <a:lnTo>
                  <a:pt x="204041" y="153261"/>
                </a:lnTo>
                <a:lnTo>
                  <a:pt x="209453" y="141798"/>
                </a:lnTo>
                <a:lnTo>
                  <a:pt x="214850" y="130335"/>
                </a:lnTo>
                <a:lnTo>
                  <a:pt x="220230" y="118872"/>
                </a:lnTo>
                <a:lnTo>
                  <a:pt x="228535" y="100698"/>
                </a:lnTo>
                <a:lnTo>
                  <a:pt x="233906" y="88249"/>
                </a:lnTo>
                <a:lnTo>
                  <a:pt x="237996" y="77837"/>
                </a:lnTo>
                <a:lnTo>
                  <a:pt x="241399" y="66506"/>
                </a:lnTo>
                <a:lnTo>
                  <a:pt x="242252" y="53741"/>
                </a:lnTo>
                <a:lnTo>
                  <a:pt x="239280" y="41910"/>
                </a:lnTo>
                <a:lnTo>
                  <a:pt x="238899" y="40924"/>
                </a:lnTo>
                <a:lnTo>
                  <a:pt x="231539" y="31094"/>
                </a:lnTo>
                <a:lnTo>
                  <a:pt x="219468" y="24384"/>
                </a:lnTo>
                <a:lnTo>
                  <a:pt x="211835" y="22098"/>
                </a:lnTo>
                <a:lnTo>
                  <a:pt x="203466" y="22098"/>
                </a:lnTo>
                <a:lnTo>
                  <a:pt x="195084" y="25146"/>
                </a:lnTo>
                <a:lnTo>
                  <a:pt x="190624" y="26985"/>
                </a:lnTo>
                <a:lnTo>
                  <a:pt x="180120" y="33059"/>
                </a:lnTo>
                <a:lnTo>
                  <a:pt x="169163" y="41910"/>
                </a:lnTo>
                <a:lnTo>
                  <a:pt x="169944" y="40590"/>
                </a:lnTo>
                <a:lnTo>
                  <a:pt x="176008" y="29410"/>
                </a:lnTo>
                <a:lnTo>
                  <a:pt x="182130" y="18287"/>
                </a:lnTo>
                <a:lnTo>
                  <a:pt x="171248" y="14939"/>
                </a:lnTo>
                <a:lnTo>
                  <a:pt x="159109" y="11204"/>
                </a:lnTo>
                <a:lnTo>
                  <a:pt x="146971" y="7469"/>
                </a:lnTo>
                <a:lnTo>
                  <a:pt x="134833" y="3734"/>
                </a:lnTo>
                <a:lnTo>
                  <a:pt x="122694" y="0"/>
                </a:lnTo>
                <a:lnTo>
                  <a:pt x="116526" y="12910"/>
                </a:lnTo>
                <a:lnTo>
                  <a:pt x="110368" y="25810"/>
                </a:lnTo>
                <a:lnTo>
                  <a:pt x="104220" y="38701"/>
                </a:lnTo>
                <a:lnTo>
                  <a:pt x="98080" y="51584"/>
                </a:lnTo>
                <a:lnTo>
                  <a:pt x="91947" y="64460"/>
                </a:lnTo>
                <a:lnTo>
                  <a:pt x="85820" y="77330"/>
                </a:lnTo>
                <a:lnTo>
                  <a:pt x="79697" y="90196"/>
                </a:lnTo>
                <a:lnTo>
                  <a:pt x="73579" y="103058"/>
                </a:lnTo>
                <a:lnTo>
                  <a:pt x="67462" y="115919"/>
                </a:lnTo>
                <a:lnTo>
                  <a:pt x="61347" y="128777"/>
                </a:lnTo>
                <a:lnTo>
                  <a:pt x="55232" y="141636"/>
                </a:lnTo>
                <a:lnTo>
                  <a:pt x="49115" y="154497"/>
                </a:lnTo>
                <a:lnTo>
                  <a:pt x="42996" y="167359"/>
                </a:lnTo>
                <a:lnTo>
                  <a:pt x="36874" y="180225"/>
                </a:lnTo>
                <a:lnTo>
                  <a:pt x="30747" y="193095"/>
                </a:lnTo>
                <a:lnTo>
                  <a:pt x="24614" y="205971"/>
                </a:lnTo>
                <a:lnTo>
                  <a:pt x="18474" y="218854"/>
                </a:lnTo>
                <a:lnTo>
                  <a:pt x="12326" y="231745"/>
                </a:lnTo>
                <a:lnTo>
                  <a:pt x="6168" y="244645"/>
                </a:lnTo>
                <a:lnTo>
                  <a:pt x="0" y="257556"/>
                </a:lnTo>
                <a:lnTo>
                  <a:pt x="9399" y="260546"/>
                </a:lnTo>
                <a:lnTo>
                  <a:pt x="21535" y="264370"/>
                </a:lnTo>
                <a:lnTo>
                  <a:pt x="33721" y="268195"/>
                </a:lnTo>
                <a:lnTo>
                  <a:pt x="45874" y="272019"/>
                </a:lnTo>
                <a:lnTo>
                  <a:pt x="57911" y="275844"/>
                </a:lnTo>
                <a:lnTo>
                  <a:pt x="59120" y="273360"/>
                </a:lnTo>
                <a:lnTo>
                  <a:pt x="64667" y="261943"/>
                </a:lnTo>
                <a:lnTo>
                  <a:pt x="70195" y="250524"/>
                </a:lnTo>
                <a:lnTo>
                  <a:pt x="75705" y="239103"/>
                </a:lnTo>
                <a:lnTo>
                  <a:pt x="81200" y="227677"/>
                </a:lnTo>
                <a:lnTo>
                  <a:pt x="86680" y="216245"/>
                </a:lnTo>
                <a:lnTo>
                  <a:pt x="92146" y="204807"/>
                </a:lnTo>
                <a:lnTo>
                  <a:pt x="97601" y="193361"/>
                </a:lnTo>
                <a:lnTo>
                  <a:pt x="103046" y="181906"/>
                </a:lnTo>
                <a:lnTo>
                  <a:pt x="108481" y="170439"/>
                </a:lnTo>
                <a:lnTo>
                  <a:pt x="113909" y="158961"/>
                </a:lnTo>
                <a:lnTo>
                  <a:pt x="119331" y="147470"/>
                </a:lnTo>
                <a:lnTo>
                  <a:pt x="124747" y="135964"/>
                </a:lnTo>
                <a:lnTo>
                  <a:pt x="130161" y="124442"/>
                </a:lnTo>
                <a:lnTo>
                  <a:pt x="135572" y="112903"/>
                </a:lnTo>
                <a:lnTo>
                  <a:pt x="140982" y="10134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4" name="object 152"/>
          <p:cNvSpPr/>
          <p:nvPr/>
        </p:nvSpPr>
        <p:spPr>
          <a:xfrm>
            <a:off x="7061324" y="3124266"/>
            <a:ext cx="268990" cy="332994"/>
          </a:xfrm>
          <a:custGeom>
            <a:avLst/>
            <a:gdLst/>
            <a:ahLst/>
            <a:cxnLst/>
            <a:rect l="l" t="t" r="r" b="b"/>
            <a:pathLst>
              <a:path w="268990" h="332994">
                <a:moveTo>
                  <a:pt x="97540" y="60198"/>
                </a:moveTo>
                <a:lnTo>
                  <a:pt x="94038" y="65930"/>
                </a:lnTo>
                <a:lnTo>
                  <a:pt x="88563" y="75544"/>
                </a:lnTo>
                <a:lnTo>
                  <a:pt x="82114" y="87574"/>
                </a:lnTo>
                <a:lnTo>
                  <a:pt x="74693" y="102108"/>
                </a:lnTo>
                <a:lnTo>
                  <a:pt x="144022" y="99822"/>
                </a:lnTo>
                <a:lnTo>
                  <a:pt x="146321" y="96774"/>
                </a:lnTo>
                <a:lnTo>
                  <a:pt x="148607" y="94487"/>
                </a:lnTo>
                <a:lnTo>
                  <a:pt x="151655" y="93725"/>
                </a:lnTo>
                <a:lnTo>
                  <a:pt x="155452" y="94487"/>
                </a:lnTo>
                <a:lnTo>
                  <a:pt x="158500" y="96012"/>
                </a:lnTo>
                <a:lnTo>
                  <a:pt x="160799" y="98298"/>
                </a:lnTo>
                <a:lnTo>
                  <a:pt x="160024" y="102108"/>
                </a:lnTo>
                <a:lnTo>
                  <a:pt x="160024" y="105918"/>
                </a:lnTo>
                <a:lnTo>
                  <a:pt x="157738" y="112013"/>
                </a:lnTo>
                <a:lnTo>
                  <a:pt x="153179" y="121920"/>
                </a:lnTo>
                <a:lnTo>
                  <a:pt x="151057" y="126332"/>
                </a:lnTo>
                <a:lnTo>
                  <a:pt x="145554" y="137778"/>
                </a:lnTo>
                <a:lnTo>
                  <a:pt x="140051" y="149224"/>
                </a:lnTo>
                <a:lnTo>
                  <a:pt x="134549" y="160670"/>
                </a:lnTo>
                <a:lnTo>
                  <a:pt x="129046" y="172116"/>
                </a:lnTo>
                <a:lnTo>
                  <a:pt x="123543" y="183562"/>
                </a:lnTo>
                <a:lnTo>
                  <a:pt x="118040" y="195008"/>
                </a:lnTo>
                <a:lnTo>
                  <a:pt x="112537" y="206454"/>
                </a:lnTo>
                <a:lnTo>
                  <a:pt x="107034" y="217900"/>
                </a:lnTo>
                <a:lnTo>
                  <a:pt x="101532" y="229346"/>
                </a:lnTo>
                <a:lnTo>
                  <a:pt x="96029" y="240792"/>
                </a:lnTo>
                <a:lnTo>
                  <a:pt x="92851" y="247449"/>
                </a:lnTo>
                <a:lnTo>
                  <a:pt x="86230" y="260490"/>
                </a:lnTo>
                <a:lnTo>
                  <a:pt x="81538" y="267462"/>
                </a:lnTo>
                <a:lnTo>
                  <a:pt x="78490" y="270510"/>
                </a:lnTo>
                <a:lnTo>
                  <a:pt x="74693" y="272034"/>
                </a:lnTo>
                <a:lnTo>
                  <a:pt x="71645" y="270510"/>
                </a:lnTo>
                <a:lnTo>
                  <a:pt x="67822" y="269748"/>
                </a:lnTo>
                <a:lnTo>
                  <a:pt x="66298" y="267462"/>
                </a:lnTo>
                <a:lnTo>
                  <a:pt x="67073" y="263651"/>
                </a:lnTo>
                <a:lnTo>
                  <a:pt x="67822" y="259842"/>
                </a:lnTo>
                <a:lnTo>
                  <a:pt x="3444" y="255925"/>
                </a:lnTo>
                <a:lnTo>
                  <a:pt x="779" y="264413"/>
                </a:lnTo>
                <a:lnTo>
                  <a:pt x="452" y="265838"/>
                </a:lnTo>
                <a:lnTo>
                  <a:pt x="0" y="278323"/>
                </a:lnTo>
                <a:lnTo>
                  <a:pt x="3052" y="290322"/>
                </a:lnTo>
                <a:lnTo>
                  <a:pt x="3270" y="290832"/>
                </a:lnTo>
                <a:lnTo>
                  <a:pt x="10764" y="301531"/>
                </a:lnTo>
                <a:lnTo>
                  <a:pt x="22102" y="307848"/>
                </a:lnTo>
                <a:lnTo>
                  <a:pt x="28973" y="310134"/>
                </a:lnTo>
                <a:lnTo>
                  <a:pt x="35831" y="310134"/>
                </a:lnTo>
                <a:lnTo>
                  <a:pt x="44200" y="307848"/>
                </a:lnTo>
                <a:lnTo>
                  <a:pt x="46849" y="307011"/>
                </a:lnTo>
                <a:lnTo>
                  <a:pt x="58085" y="302482"/>
                </a:lnTo>
                <a:lnTo>
                  <a:pt x="70121" y="295656"/>
                </a:lnTo>
                <a:lnTo>
                  <a:pt x="67073" y="302513"/>
                </a:lnTo>
                <a:lnTo>
                  <a:pt x="64025" y="308610"/>
                </a:lnTo>
                <a:lnTo>
                  <a:pt x="60964" y="314706"/>
                </a:lnTo>
                <a:lnTo>
                  <a:pt x="71211" y="317877"/>
                </a:lnTo>
                <a:lnTo>
                  <a:pt x="83307" y="321656"/>
                </a:lnTo>
                <a:lnTo>
                  <a:pt x="95357" y="325435"/>
                </a:lnTo>
                <a:lnTo>
                  <a:pt x="107440" y="329214"/>
                </a:lnTo>
                <a:lnTo>
                  <a:pt x="119638" y="332994"/>
                </a:lnTo>
                <a:lnTo>
                  <a:pt x="127075" y="317220"/>
                </a:lnTo>
                <a:lnTo>
                  <a:pt x="134522" y="301447"/>
                </a:lnTo>
                <a:lnTo>
                  <a:pt x="141978" y="285676"/>
                </a:lnTo>
                <a:lnTo>
                  <a:pt x="149441" y="269906"/>
                </a:lnTo>
                <a:lnTo>
                  <a:pt x="156912" y="254138"/>
                </a:lnTo>
                <a:lnTo>
                  <a:pt x="164388" y="238374"/>
                </a:lnTo>
                <a:lnTo>
                  <a:pt x="171868" y="222612"/>
                </a:lnTo>
                <a:lnTo>
                  <a:pt x="179351" y="206855"/>
                </a:lnTo>
                <a:lnTo>
                  <a:pt x="186837" y="191102"/>
                </a:lnTo>
                <a:lnTo>
                  <a:pt x="194324" y="175355"/>
                </a:lnTo>
                <a:lnTo>
                  <a:pt x="201810" y="159613"/>
                </a:lnTo>
                <a:lnTo>
                  <a:pt x="209295" y="143877"/>
                </a:lnTo>
                <a:lnTo>
                  <a:pt x="216777" y="128149"/>
                </a:lnTo>
                <a:lnTo>
                  <a:pt x="224256" y="112427"/>
                </a:lnTo>
                <a:lnTo>
                  <a:pt x="231731" y="96714"/>
                </a:lnTo>
                <a:lnTo>
                  <a:pt x="239199" y="81009"/>
                </a:lnTo>
                <a:lnTo>
                  <a:pt x="246660" y="65314"/>
                </a:lnTo>
                <a:lnTo>
                  <a:pt x="254113" y="49628"/>
                </a:lnTo>
                <a:lnTo>
                  <a:pt x="261557" y="33952"/>
                </a:lnTo>
                <a:lnTo>
                  <a:pt x="268990" y="18287"/>
                </a:lnTo>
                <a:lnTo>
                  <a:pt x="258753" y="15119"/>
                </a:lnTo>
                <a:lnTo>
                  <a:pt x="246655" y="11339"/>
                </a:lnTo>
                <a:lnTo>
                  <a:pt x="234605" y="7559"/>
                </a:lnTo>
                <a:lnTo>
                  <a:pt x="222523" y="3779"/>
                </a:lnTo>
                <a:lnTo>
                  <a:pt x="210329" y="0"/>
                </a:lnTo>
                <a:lnTo>
                  <a:pt x="208378" y="4160"/>
                </a:lnTo>
                <a:lnTo>
                  <a:pt x="202988" y="15659"/>
                </a:lnTo>
                <a:lnTo>
                  <a:pt x="197598" y="27157"/>
                </a:lnTo>
                <a:lnTo>
                  <a:pt x="192207" y="38656"/>
                </a:lnTo>
                <a:lnTo>
                  <a:pt x="186815" y="50154"/>
                </a:lnTo>
                <a:lnTo>
                  <a:pt x="181421" y="61653"/>
                </a:lnTo>
                <a:lnTo>
                  <a:pt x="176026" y="73151"/>
                </a:lnTo>
                <a:lnTo>
                  <a:pt x="174502" y="64770"/>
                </a:lnTo>
                <a:lnTo>
                  <a:pt x="171467" y="57912"/>
                </a:lnTo>
                <a:lnTo>
                  <a:pt x="166895" y="51816"/>
                </a:lnTo>
                <a:lnTo>
                  <a:pt x="163072" y="46482"/>
                </a:lnTo>
                <a:lnTo>
                  <a:pt x="156976" y="42672"/>
                </a:lnTo>
                <a:lnTo>
                  <a:pt x="149369" y="40386"/>
                </a:lnTo>
                <a:lnTo>
                  <a:pt x="145949" y="39642"/>
                </a:lnTo>
                <a:lnTo>
                  <a:pt x="133808" y="39104"/>
                </a:lnTo>
                <a:lnTo>
                  <a:pt x="121175" y="42672"/>
                </a:lnTo>
                <a:lnTo>
                  <a:pt x="117237" y="44594"/>
                </a:lnTo>
                <a:lnTo>
                  <a:pt x="106357" y="51486"/>
                </a:lnTo>
                <a:lnTo>
                  <a:pt x="97540" y="60198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5" name="object 153"/>
          <p:cNvSpPr/>
          <p:nvPr/>
        </p:nvSpPr>
        <p:spPr>
          <a:xfrm>
            <a:off x="7064768" y="3224088"/>
            <a:ext cx="140578" cy="160020"/>
          </a:xfrm>
          <a:custGeom>
            <a:avLst/>
            <a:gdLst/>
            <a:ahLst/>
            <a:cxnLst/>
            <a:rect l="l" t="t" r="r" b="b"/>
            <a:pathLst>
              <a:path w="140578" h="160020">
                <a:moveTo>
                  <a:pt x="140578" y="0"/>
                </a:moveTo>
                <a:lnTo>
                  <a:pt x="71249" y="2286"/>
                </a:lnTo>
                <a:lnTo>
                  <a:pt x="68559" y="7884"/>
                </a:lnTo>
                <a:lnTo>
                  <a:pt x="63113" y="19251"/>
                </a:lnTo>
                <a:lnTo>
                  <a:pt x="57667" y="30654"/>
                </a:lnTo>
                <a:lnTo>
                  <a:pt x="52221" y="42088"/>
                </a:lnTo>
                <a:lnTo>
                  <a:pt x="46775" y="53550"/>
                </a:lnTo>
                <a:lnTo>
                  <a:pt x="41329" y="65036"/>
                </a:lnTo>
                <a:lnTo>
                  <a:pt x="35883" y="76541"/>
                </a:lnTo>
                <a:lnTo>
                  <a:pt x="30437" y="88062"/>
                </a:lnTo>
                <a:lnTo>
                  <a:pt x="24991" y="99595"/>
                </a:lnTo>
                <a:lnTo>
                  <a:pt x="19545" y="111137"/>
                </a:lnTo>
                <a:lnTo>
                  <a:pt x="14099" y="122682"/>
                </a:lnTo>
                <a:lnTo>
                  <a:pt x="10095" y="131254"/>
                </a:lnTo>
                <a:lnTo>
                  <a:pt x="4221" y="144922"/>
                </a:lnTo>
                <a:lnTo>
                  <a:pt x="0" y="156103"/>
                </a:lnTo>
                <a:lnTo>
                  <a:pt x="64378" y="160020"/>
                </a:lnTo>
                <a:lnTo>
                  <a:pt x="66677" y="153162"/>
                </a:lnTo>
                <a:lnTo>
                  <a:pt x="72011" y="142494"/>
                </a:lnTo>
                <a:lnTo>
                  <a:pt x="77435" y="131018"/>
                </a:lnTo>
                <a:lnTo>
                  <a:pt x="82836" y="119589"/>
                </a:lnTo>
                <a:lnTo>
                  <a:pt x="88237" y="108152"/>
                </a:lnTo>
                <a:lnTo>
                  <a:pt x="93638" y="96706"/>
                </a:lnTo>
                <a:lnTo>
                  <a:pt x="99039" y="85245"/>
                </a:lnTo>
                <a:lnTo>
                  <a:pt x="104439" y="73767"/>
                </a:lnTo>
                <a:lnTo>
                  <a:pt x="109839" y="62269"/>
                </a:lnTo>
                <a:lnTo>
                  <a:pt x="115238" y="50747"/>
                </a:lnTo>
                <a:lnTo>
                  <a:pt x="120637" y="39197"/>
                </a:lnTo>
                <a:lnTo>
                  <a:pt x="126036" y="27616"/>
                </a:lnTo>
                <a:lnTo>
                  <a:pt x="131434" y="16001"/>
                </a:lnTo>
                <a:lnTo>
                  <a:pt x="136781" y="6096"/>
                </a:lnTo>
                <a:lnTo>
                  <a:pt x="140578" y="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6" name="object 154"/>
          <p:cNvSpPr/>
          <p:nvPr/>
        </p:nvSpPr>
        <p:spPr>
          <a:xfrm>
            <a:off x="7331839" y="3148650"/>
            <a:ext cx="79260" cy="60198"/>
          </a:xfrm>
          <a:custGeom>
            <a:avLst/>
            <a:gdLst/>
            <a:ahLst/>
            <a:cxnLst/>
            <a:rect l="l" t="t" r="r" b="b"/>
            <a:pathLst>
              <a:path w="79260" h="60198">
                <a:moveTo>
                  <a:pt x="43555" y="7626"/>
                </a:moveTo>
                <a:lnTo>
                  <a:pt x="31376" y="3757"/>
                </a:lnTo>
                <a:lnTo>
                  <a:pt x="19050" y="0"/>
                </a:lnTo>
                <a:lnTo>
                  <a:pt x="16081" y="6573"/>
                </a:lnTo>
                <a:lnTo>
                  <a:pt x="10703" y="18098"/>
                </a:lnTo>
                <a:lnTo>
                  <a:pt x="5275" y="29623"/>
                </a:lnTo>
                <a:lnTo>
                  <a:pt x="0" y="41148"/>
                </a:lnTo>
                <a:lnTo>
                  <a:pt x="11631" y="44730"/>
                </a:lnTo>
                <a:lnTo>
                  <a:pt x="23626" y="48450"/>
                </a:lnTo>
                <a:lnTo>
                  <a:pt x="35696" y="52243"/>
                </a:lnTo>
                <a:lnTo>
                  <a:pt x="47878" y="56146"/>
                </a:lnTo>
                <a:lnTo>
                  <a:pt x="60210" y="60198"/>
                </a:lnTo>
                <a:lnTo>
                  <a:pt x="63184" y="53624"/>
                </a:lnTo>
                <a:lnTo>
                  <a:pt x="68566" y="42099"/>
                </a:lnTo>
                <a:lnTo>
                  <a:pt x="73992" y="30574"/>
                </a:lnTo>
                <a:lnTo>
                  <a:pt x="79260" y="19050"/>
                </a:lnTo>
                <a:lnTo>
                  <a:pt x="67623" y="15396"/>
                </a:lnTo>
                <a:lnTo>
                  <a:pt x="55625" y="11530"/>
                </a:lnTo>
                <a:lnTo>
                  <a:pt x="43555" y="762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7" name="object 155"/>
          <p:cNvSpPr/>
          <p:nvPr/>
        </p:nvSpPr>
        <p:spPr>
          <a:xfrm>
            <a:off x="7201549" y="3205800"/>
            <a:ext cx="182879" cy="276605"/>
          </a:xfrm>
          <a:custGeom>
            <a:avLst/>
            <a:gdLst/>
            <a:ahLst/>
            <a:cxnLst/>
            <a:rect l="l" t="t" r="r" b="b"/>
            <a:pathLst>
              <a:path w="182879" h="276605">
                <a:moveTo>
                  <a:pt x="171361" y="14766"/>
                </a:moveTo>
                <a:lnTo>
                  <a:pt x="159175" y="11074"/>
                </a:lnTo>
                <a:lnTo>
                  <a:pt x="146949" y="7383"/>
                </a:lnTo>
                <a:lnTo>
                  <a:pt x="134760" y="3691"/>
                </a:lnTo>
                <a:lnTo>
                  <a:pt x="122681" y="0"/>
                </a:lnTo>
                <a:lnTo>
                  <a:pt x="116515" y="12910"/>
                </a:lnTo>
                <a:lnTo>
                  <a:pt x="110358" y="25810"/>
                </a:lnTo>
                <a:lnTo>
                  <a:pt x="104211" y="38701"/>
                </a:lnTo>
                <a:lnTo>
                  <a:pt x="98072" y="51584"/>
                </a:lnTo>
                <a:lnTo>
                  <a:pt x="91940" y="64460"/>
                </a:lnTo>
                <a:lnTo>
                  <a:pt x="85813" y="77330"/>
                </a:lnTo>
                <a:lnTo>
                  <a:pt x="79691" y="90196"/>
                </a:lnTo>
                <a:lnTo>
                  <a:pt x="73572" y="103058"/>
                </a:lnTo>
                <a:lnTo>
                  <a:pt x="67456" y="115919"/>
                </a:lnTo>
                <a:lnTo>
                  <a:pt x="61340" y="128777"/>
                </a:lnTo>
                <a:lnTo>
                  <a:pt x="55225" y="141636"/>
                </a:lnTo>
                <a:lnTo>
                  <a:pt x="49109" y="154497"/>
                </a:lnTo>
                <a:lnTo>
                  <a:pt x="42990" y="167359"/>
                </a:lnTo>
                <a:lnTo>
                  <a:pt x="36868" y="180225"/>
                </a:lnTo>
                <a:lnTo>
                  <a:pt x="30741" y="193095"/>
                </a:lnTo>
                <a:lnTo>
                  <a:pt x="24609" y="205971"/>
                </a:lnTo>
                <a:lnTo>
                  <a:pt x="18470" y="218854"/>
                </a:lnTo>
                <a:lnTo>
                  <a:pt x="12323" y="231745"/>
                </a:lnTo>
                <a:lnTo>
                  <a:pt x="6166" y="244645"/>
                </a:lnTo>
                <a:lnTo>
                  <a:pt x="0" y="257555"/>
                </a:lnTo>
                <a:lnTo>
                  <a:pt x="11980" y="261206"/>
                </a:lnTo>
                <a:lnTo>
                  <a:pt x="24162" y="265073"/>
                </a:lnTo>
                <a:lnTo>
                  <a:pt x="36233" y="268978"/>
                </a:lnTo>
                <a:lnTo>
                  <a:pt x="48231" y="272847"/>
                </a:lnTo>
                <a:lnTo>
                  <a:pt x="60198" y="276605"/>
                </a:lnTo>
                <a:lnTo>
                  <a:pt x="66364" y="263690"/>
                </a:lnTo>
                <a:lnTo>
                  <a:pt x="72521" y="250774"/>
                </a:lnTo>
                <a:lnTo>
                  <a:pt x="78668" y="237858"/>
                </a:lnTo>
                <a:lnTo>
                  <a:pt x="84807" y="224942"/>
                </a:lnTo>
                <a:lnTo>
                  <a:pt x="90939" y="212026"/>
                </a:lnTo>
                <a:lnTo>
                  <a:pt x="97066" y="199110"/>
                </a:lnTo>
                <a:lnTo>
                  <a:pt x="103188" y="186194"/>
                </a:lnTo>
                <a:lnTo>
                  <a:pt x="109307" y="173278"/>
                </a:lnTo>
                <a:lnTo>
                  <a:pt x="115423" y="160362"/>
                </a:lnTo>
                <a:lnTo>
                  <a:pt x="121538" y="147446"/>
                </a:lnTo>
                <a:lnTo>
                  <a:pt x="127654" y="134531"/>
                </a:lnTo>
                <a:lnTo>
                  <a:pt x="133770" y="121615"/>
                </a:lnTo>
                <a:lnTo>
                  <a:pt x="139889" y="108699"/>
                </a:lnTo>
                <a:lnTo>
                  <a:pt x="146011" y="95783"/>
                </a:lnTo>
                <a:lnTo>
                  <a:pt x="152138" y="82867"/>
                </a:lnTo>
                <a:lnTo>
                  <a:pt x="158270" y="69951"/>
                </a:lnTo>
                <a:lnTo>
                  <a:pt x="164409" y="57035"/>
                </a:lnTo>
                <a:lnTo>
                  <a:pt x="170556" y="44119"/>
                </a:lnTo>
                <a:lnTo>
                  <a:pt x="176713" y="31203"/>
                </a:lnTo>
                <a:lnTo>
                  <a:pt x="182879" y="18287"/>
                </a:lnTo>
                <a:lnTo>
                  <a:pt x="171361" y="1476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8" name="object 156"/>
          <p:cNvSpPr/>
          <p:nvPr/>
        </p:nvSpPr>
        <p:spPr>
          <a:xfrm>
            <a:off x="7294226" y="3241758"/>
            <a:ext cx="218896" cy="287130"/>
          </a:xfrm>
          <a:custGeom>
            <a:avLst/>
            <a:gdLst/>
            <a:ahLst/>
            <a:cxnLst/>
            <a:rect l="l" t="t" r="r" b="b"/>
            <a:pathLst>
              <a:path w="218896" h="287130">
                <a:moveTo>
                  <a:pt x="24671" y="263508"/>
                </a:moveTo>
                <a:lnTo>
                  <a:pt x="32291" y="265794"/>
                </a:lnTo>
                <a:lnTo>
                  <a:pt x="39898" y="265794"/>
                </a:lnTo>
                <a:lnTo>
                  <a:pt x="48293" y="262746"/>
                </a:lnTo>
                <a:lnTo>
                  <a:pt x="50341" y="261870"/>
                </a:lnTo>
                <a:lnTo>
                  <a:pt x="60739" y="255728"/>
                </a:lnTo>
                <a:lnTo>
                  <a:pt x="71153" y="246744"/>
                </a:lnTo>
                <a:lnTo>
                  <a:pt x="68105" y="254364"/>
                </a:lnTo>
                <a:lnTo>
                  <a:pt x="64295" y="261984"/>
                </a:lnTo>
                <a:lnTo>
                  <a:pt x="60472" y="269604"/>
                </a:lnTo>
                <a:lnTo>
                  <a:pt x="69055" y="272056"/>
                </a:lnTo>
                <a:lnTo>
                  <a:pt x="81197" y="275671"/>
                </a:lnTo>
                <a:lnTo>
                  <a:pt x="93338" y="279418"/>
                </a:lnTo>
                <a:lnTo>
                  <a:pt x="105480" y="283252"/>
                </a:lnTo>
                <a:lnTo>
                  <a:pt x="117622" y="287130"/>
                </a:lnTo>
                <a:lnTo>
                  <a:pt x="119066" y="283971"/>
                </a:lnTo>
                <a:lnTo>
                  <a:pt x="124368" y="272438"/>
                </a:lnTo>
                <a:lnTo>
                  <a:pt x="129701" y="260934"/>
                </a:lnTo>
                <a:lnTo>
                  <a:pt x="135063" y="249450"/>
                </a:lnTo>
                <a:lnTo>
                  <a:pt x="140449" y="237982"/>
                </a:lnTo>
                <a:lnTo>
                  <a:pt x="145858" y="226522"/>
                </a:lnTo>
                <a:lnTo>
                  <a:pt x="151285" y="215065"/>
                </a:lnTo>
                <a:lnTo>
                  <a:pt x="156728" y="203604"/>
                </a:lnTo>
                <a:lnTo>
                  <a:pt x="162184" y="192132"/>
                </a:lnTo>
                <a:lnTo>
                  <a:pt x="167649" y="180643"/>
                </a:lnTo>
                <a:lnTo>
                  <a:pt x="173120" y="169131"/>
                </a:lnTo>
                <a:lnTo>
                  <a:pt x="178595" y="157590"/>
                </a:lnTo>
                <a:lnTo>
                  <a:pt x="181361" y="151834"/>
                </a:lnTo>
                <a:lnTo>
                  <a:pt x="188999" y="135725"/>
                </a:lnTo>
                <a:lnTo>
                  <a:pt x="195717" y="121215"/>
                </a:lnTo>
                <a:lnTo>
                  <a:pt x="201527" y="108292"/>
                </a:lnTo>
                <a:lnTo>
                  <a:pt x="206441" y="96946"/>
                </a:lnTo>
                <a:lnTo>
                  <a:pt x="210473" y="87164"/>
                </a:lnTo>
                <a:lnTo>
                  <a:pt x="213632" y="78934"/>
                </a:lnTo>
                <a:lnTo>
                  <a:pt x="215933" y="72246"/>
                </a:lnTo>
                <a:lnTo>
                  <a:pt x="218896" y="55832"/>
                </a:lnTo>
                <a:lnTo>
                  <a:pt x="217980" y="43717"/>
                </a:lnTo>
                <a:lnTo>
                  <a:pt x="214396" y="31860"/>
                </a:lnTo>
                <a:lnTo>
                  <a:pt x="210385" y="25031"/>
                </a:lnTo>
                <a:lnTo>
                  <a:pt x="202126" y="16778"/>
                </a:lnTo>
                <a:lnTo>
                  <a:pt x="190736" y="9686"/>
                </a:lnTo>
                <a:lnTo>
                  <a:pt x="176296" y="3666"/>
                </a:lnTo>
                <a:lnTo>
                  <a:pt x="167270" y="1502"/>
                </a:lnTo>
                <a:lnTo>
                  <a:pt x="154493" y="0"/>
                </a:lnTo>
                <a:lnTo>
                  <a:pt x="142171" y="630"/>
                </a:lnTo>
                <a:lnTo>
                  <a:pt x="130576" y="3666"/>
                </a:lnTo>
                <a:lnTo>
                  <a:pt x="115261" y="10815"/>
                </a:lnTo>
                <a:lnTo>
                  <a:pt x="104909" y="18019"/>
                </a:lnTo>
                <a:lnTo>
                  <a:pt x="96286" y="26526"/>
                </a:lnTo>
                <a:lnTo>
                  <a:pt x="89405" y="35142"/>
                </a:lnTo>
                <a:lnTo>
                  <a:pt x="82833" y="45144"/>
                </a:lnTo>
                <a:lnTo>
                  <a:pt x="75987" y="57049"/>
                </a:lnTo>
                <a:lnTo>
                  <a:pt x="68867" y="70722"/>
                </a:lnTo>
                <a:lnTo>
                  <a:pt x="66581" y="76818"/>
                </a:lnTo>
                <a:lnTo>
                  <a:pt x="63520" y="82152"/>
                </a:lnTo>
                <a:lnTo>
                  <a:pt x="61247" y="88248"/>
                </a:lnTo>
                <a:lnTo>
                  <a:pt x="66681" y="89917"/>
                </a:lnTo>
                <a:lnTo>
                  <a:pt x="78664" y="93675"/>
                </a:lnTo>
                <a:lnTo>
                  <a:pt x="90801" y="97512"/>
                </a:lnTo>
                <a:lnTo>
                  <a:pt x="103042" y="101325"/>
                </a:lnTo>
                <a:lnTo>
                  <a:pt x="115336" y="105012"/>
                </a:lnTo>
                <a:lnTo>
                  <a:pt x="117307" y="101118"/>
                </a:lnTo>
                <a:lnTo>
                  <a:pt x="123048" y="89790"/>
                </a:lnTo>
                <a:lnTo>
                  <a:pt x="128303" y="78342"/>
                </a:lnTo>
                <a:lnTo>
                  <a:pt x="131473" y="71691"/>
                </a:lnTo>
                <a:lnTo>
                  <a:pt x="138094" y="58646"/>
                </a:lnTo>
                <a:lnTo>
                  <a:pt x="142781" y="51672"/>
                </a:lnTo>
                <a:lnTo>
                  <a:pt x="145067" y="48624"/>
                </a:lnTo>
                <a:lnTo>
                  <a:pt x="148115" y="47862"/>
                </a:lnTo>
                <a:lnTo>
                  <a:pt x="152674" y="48624"/>
                </a:lnTo>
                <a:lnTo>
                  <a:pt x="155722" y="50148"/>
                </a:lnTo>
                <a:lnTo>
                  <a:pt x="157246" y="52434"/>
                </a:lnTo>
                <a:lnTo>
                  <a:pt x="157246" y="57006"/>
                </a:lnTo>
                <a:lnTo>
                  <a:pt x="153138" y="69235"/>
                </a:lnTo>
                <a:lnTo>
                  <a:pt x="146591" y="84438"/>
                </a:lnTo>
                <a:lnTo>
                  <a:pt x="141257" y="95106"/>
                </a:lnTo>
                <a:lnTo>
                  <a:pt x="137447" y="101964"/>
                </a:lnTo>
                <a:lnTo>
                  <a:pt x="134386" y="105012"/>
                </a:lnTo>
                <a:lnTo>
                  <a:pt x="125932" y="108901"/>
                </a:lnTo>
                <a:lnTo>
                  <a:pt x="112778" y="112226"/>
                </a:lnTo>
                <a:lnTo>
                  <a:pt x="94000" y="115680"/>
                </a:lnTo>
                <a:lnTo>
                  <a:pt x="81974" y="118266"/>
                </a:lnTo>
                <a:lnTo>
                  <a:pt x="67841" y="121831"/>
                </a:lnTo>
                <a:lnTo>
                  <a:pt x="56836" y="125676"/>
                </a:lnTo>
                <a:lnTo>
                  <a:pt x="49055" y="130158"/>
                </a:lnTo>
                <a:lnTo>
                  <a:pt x="44987" y="133335"/>
                </a:lnTo>
                <a:lnTo>
                  <a:pt x="37898" y="141533"/>
                </a:lnTo>
                <a:lnTo>
                  <a:pt x="117622" y="146160"/>
                </a:lnTo>
                <a:lnTo>
                  <a:pt x="113982" y="153734"/>
                </a:lnTo>
                <a:lnTo>
                  <a:pt x="108418" y="165176"/>
                </a:lnTo>
                <a:lnTo>
                  <a:pt x="102792" y="176677"/>
                </a:lnTo>
                <a:lnTo>
                  <a:pt x="97198" y="188148"/>
                </a:lnTo>
                <a:lnTo>
                  <a:pt x="91727" y="199500"/>
                </a:lnTo>
                <a:lnTo>
                  <a:pt x="91125" y="200777"/>
                </a:lnTo>
                <a:lnTo>
                  <a:pt x="83899" y="215307"/>
                </a:lnTo>
                <a:lnTo>
                  <a:pt x="78773" y="222360"/>
                </a:lnTo>
                <a:lnTo>
                  <a:pt x="76474" y="225408"/>
                </a:lnTo>
                <a:lnTo>
                  <a:pt x="73426" y="226170"/>
                </a:lnTo>
                <a:lnTo>
                  <a:pt x="69629" y="225408"/>
                </a:lnTo>
                <a:lnTo>
                  <a:pt x="65819" y="223884"/>
                </a:lnTo>
                <a:lnTo>
                  <a:pt x="64295" y="221598"/>
                </a:lnTo>
                <a:lnTo>
                  <a:pt x="65057" y="217026"/>
                </a:lnTo>
                <a:lnTo>
                  <a:pt x="65186" y="215424"/>
                </a:lnTo>
                <a:lnTo>
                  <a:pt x="68298" y="205673"/>
                </a:lnTo>
                <a:lnTo>
                  <a:pt x="74950" y="190356"/>
                </a:lnTo>
                <a:lnTo>
                  <a:pt x="77435" y="185207"/>
                </a:lnTo>
                <a:lnTo>
                  <a:pt x="20086" y="174354"/>
                </a:lnTo>
                <a:lnTo>
                  <a:pt x="16276" y="181212"/>
                </a:lnTo>
                <a:lnTo>
                  <a:pt x="13241" y="188832"/>
                </a:lnTo>
                <a:lnTo>
                  <a:pt x="9136" y="198003"/>
                </a:lnTo>
                <a:lnTo>
                  <a:pt x="3668" y="212698"/>
                </a:lnTo>
                <a:lnTo>
                  <a:pt x="622" y="225117"/>
                </a:lnTo>
                <a:lnTo>
                  <a:pt x="0" y="235212"/>
                </a:lnTo>
                <a:lnTo>
                  <a:pt x="1798" y="242934"/>
                </a:lnTo>
                <a:lnTo>
                  <a:pt x="4469" y="248167"/>
                </a:lnTo>
                <a:lnTo>
                  <a:pt x="13013" y="257785"/>
                </a:lnTo>
                <a:lnTo>
                  <a:pt x="24671" y="263508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49" name="object 157"/>
          <p:cNvSpPr/>
          <p:nvPr/>
        </p:nvSpPr>
        <p:spPr>
          <a:xfrm>
            <a:off x="7314312" y="3383292"/>
            <a:ext cx="97536" cy="43673"/>
          </a:xfrm>
          <a:custGeom>
            <a:avLst/>
            <a:gdLst/>
            <a:ahLst/>
            <a:cxnLst/>
            <a:rect l="l" t="t" r="r" b="b"/>
            <a:pathLst>
              <a:path w="97536" h="43673">
                <a:moveTo>
                  <a:pt x="63971" y="31598"/>
                </a:moveTo>
                <a:lnTo>
                  <a:pt x="70116" y="22914"/>
                </a:lnTo>
                <a:lnTo>
                  <a:pt x="73978" y="18720"/>
                </a:lnTo>
                <a:lnTo>
                  <a:pt x="83723" y="11673"/>
                </a:lnTo>
                <a:lnTo>
                  <a:pt x="97536" y="4626"/>
                </a:lnTo>
                <a:lnTo>
                  <a:pt x="17811" y="0"/>
                </a:lnTo>
                <a:lnTo>
                  <a:pt x="10564" y="11453"/>
                </a:lnTo>
                <a:lnTo>
                  <a:pt x="3060" y="25962"/>
                </a:lnTo>
                <a:lnTo>
                  <a:pt x="0" y="32820"/>
                </a:lnTo>
                <a:lnTo>
                  <a:pt x="57348" y="43673"/>
                </a:lnTo>
                <a:lnTo>
                  <a:pt x="63971" y="31598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0" name="object 158"/>
          <p:cNvSpPr/>
          <p:nvPr/>
        </p:nvSpPr>
        <p:spPr>
          <a:xfrm>
            <a:off x="7431673" y="3220278"/>
            <a:ext cx="209550" cy="333756"/>
          </a:xfrm>
          <a:custGeom>
            <a:avLst/>
            <a:gdLst/>
            <a:ahLst/>
            <a:cxnLst/>
            <a:rect l="l" t="t" r="r" b="b"/>
            <a:pathLst>
              <a:path w="209550" h="333756">
                <a:moveTo>
                  <a:pt x="141906" y="15767"/>
                </a:moveTo>
                <a:lnTo>
                  <a:pt x="134462" y="31525"/>
                </a:lnTo>
                <a:lnTo>
                  <a:pt x="127009" y="47273"/>
                </a:lnTo>
                <a:lnTo>
                  <a:pt x="119548" y="63014"/>
                </a:lnTo>
                <a:lnTo>
                  <a:pt x="112080" y="78747"/>
                </a:lnTo>
                <a:lnTo>
                  <a:pt x="104606" y="94475"/>
                </a:lnTo>
                <a:lnTo>
                  <a:pt x="97127" y="110199"/>
                </a:lnTo>
                <a:lnTo>
                  <a:pt x="89645" y="125918"/>
                </a:lnTo>
                <a:lnTo>
                  <a:pt x="82160" y="141636"/>
                </a:lnTo>
                <a:lnTo>
                  <a:pt x="74674" y="157352"/>
                </a:lnTo>
                <a:lnTo>
                  <a:pt x="67188" y="173069"/>
                </a:lnTo>
                <a:lnTo>
                  <a:pt x="59703" y="188787"/>
                </a:lnTo>
                <a:lnTo>
                  <a:pt x="52220" y="204506"/>
                </a:lnTo>
                <a:lnTo>
                  <a:pt x="44741" y="220230"/>
                </a:lnTo>
                <a:lnTo>
                  <a:pt x="37266" y="235958"/>
                </a:lnTo>
                <a:lnTo>
                  <a:pt x="29797" y="251691"/>
                </a:lnTo>
                <a:lnTo>
                  <a:pt x="22334" y="267432"/>
                </a:lnTo>
                <a:lnTo>
                  <a:pt x="14880" y="283180"/>
                </a:lnTo>
                <a:lnTo>
                  <a:pt x="7435" y="298938"/>
                </a:lnTo>
                <a:lnTo>
                  <a:pt x="0" y="314706"/>
                </a:lnTo>
                <a:lnTo>
                  <a:pt x="11617" y="318285"/>
                </a:lnTo>
                <a:lnTo>
                  <a:pt x="23613" y="322006"/>
                </a:lnTo>
                <a:lnTo>
                  <a:pt x="35685" y="325799"/>
                </a:lnTo>
                <a:lnTo>
                  <a:pt x="47868" y="329704"/>
                </a:lnTo>
                <a:lnTo>
                  <a:pt x="60198" y="333756"/>
                </a:lnTo>
                <a:lnTo>
                  <a:pt x="67625" y="317982"/>
                </a:lnTo>
                <a:lnTo>
                  <a:pt x="75054" y="302209"/>
                </a:lnTo>
                <a:lnTo>
                  <a:pt x="82484" y="286438"/>
                </a:lnTo>
                <a:lnTo>
                  <a:pt x="89917" y="270668"/>
                </a:lnTo>
                <a:lnTo>
                  <a:pt x="97352" y="254900"/>
                </a:lnTo>
                <a:lnTo>
                  <a:pt x="104789" y="239136"/>
                </a:lnTo>
                <a:lnTo>
                  <a:pt x="112231" y="223374"/>
                </a:lnTo>
                <a:lnTo>
                  <a:pt x="119677" y="207617"/>
                </a:lnTo>
                <a:lnTo>
                  <a:pt x="127127" y="191864"/>
                </a:lnTo>
                <a:lnTo>
                  <a:pt x="134583" y="176117"/>
                </a:lnTo>
                <a:lnTo>
                  <a:pt x="142045" y="160375"/>
                </a:lnTo>
                <a:lnTo>
                  <a:pt x="149512" y="144639"/>
                </a:lnTo>
                <a:lnTo>
                  <a:pt x="156987" y="128911"/>
                </a:lnTo>
                <a:lnTo>
                  <a:pt x="164469" y="113189"/>
                </a:lnTo>
                <a:lnTo>
                  <a:pt x="171960" y="97476"/>
                </a:lnTo>
                <a:lnTo>
                  <a:pt x="179458" y="81771"/>
                </a:lnTo>
                <a:lnTo>
                  <a:pt x="186966" y="66076"/>
                </a:lnTo>
                <a:lnTo>
                  <a:pt x="194484" y="50390"/>
                </a:lnTo>
                <a:lnTo>
                  <a:pt x="202011" y="34714"/>
                </a:lnTo>
                <a:lnTo>
                  <a:pt x="209550" y="19050"/>
                </a:lnTo>
                <a:lnTo>
                  <a:pt x="197842" y="15107"/>
                </a:lnTo>
                <a:lnTo>
                  <a:pt x="185697" y="11200"/>
                </a:lnTo>
                <a:lnTo>
                  <a:pt x="173516" y="7405"/>
                </a:lnTo>
                <a:lnTo>
                  <a:pt x="161372" y="3683"/>
                </a:lnTo>
                <a:lnTo>
                  <a:pt x="149339" y="0"/>
                </a:lnTo>
                <a:lnTo>
                  <a:pt x="141906" y="15767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1" name="object 159"/>
          <p:cNvSpPr/>
          <p:nvPr/>
        </p:nvSpPr>
        <p:spPr>
          <a:xfrm>
            <a:off x="7534574" y="3354845"/>
            <a:ext cx="142450" cy="63418"/>
          </a:xfrm>
          <a:custGeom>
            <a:avLst/>
            <a:gdLst/>
            <a:ahLst/>
            <a:cxnLst/>
            <a:rect l="l" t="t" r="r" b="b"/>
            <a:pathLst>
              <a:path w="142450" h="63418">
                <a:moveTo>
                  <a:pt x="69704" y="10588"/>
                </a:moveTo>
                <a:lnTo>
                  <a:pt x="63031" y="22601"/>
                </a:lnTo>
                <a:lnTo>
                  <a:pt x="136366" y="11737"/>
                </a:lnTo>
                <a:lnTo>
                  <a:pt x="139402" y="8689"/>
                </a:lnTo>
                <a:lnTo>
                  <a:pt x="142450" y="7927"/>
                </a:lnTo>
                <a:lnTo>
                  <a:pt x="76377" y="0"/>
                </a:lnTo>
                <a:lnTo>
                  <a:pt x="69704" y="10588"/>
                </a:lnTo>
                <a:close/>
              </a:path>
              <a:path w="142450" h="63418">
                <a:moveTo>
                  <a:pt x="100618" y="132735"/>
                </a:moveTo>
                <a:lnTo>
                  <a:pt x="95252" y="144245"/>
                </a:lnTo>
                <a:lnTo>
                  <a:pt x="89884" y="155755"/>
                </a:lnTo>
                <a:lnTo>
                  <a:pt x="87640" y="160386"/>
                </a:lnTo>
                <a:lnTo>
                  <a:pt x="80590" y="173271"/>
                </a:lnTo>
                <a:lnTo>
                  <a:pt x="75406" y="180901"/>
                </a:lnTo>
                <a:lnTo>
                  <a:pt x="71596" y="184711"/>
                </a:lnTo>
                <a:lnTo>
                  <a:pt x="67774" y="186235"/>
                </a:lnTo>
                <a:lnTo>
                  <a:pt x="63202" y="184711"/>
                </a:lnTo>
                <a:lnTo>
                  <a:pt x="59404" y="183949"/>
                </a:lnTo>
                <a:lnTo>
                  <a:pt x="57880" y="180901"/>
                </a:lnTo>
                <a:lnTo>
                  <a:pt x="58642" y="177853"/>
                </a:lnTo>
                <a:lnTo>
                  <a:pt x="58642" y="174043"/>
                </a:lnTo>
                <a:lnTo>
                  <a:pt x="61678" y="166423"/>
                </a:lnTo>
                <a:lnTo>
                  <a:pt x="67024" y="154231"/>
                </a:lnTo>
                <a:lnTo>
                  <a:pt x="71803" y="144484"/>
                </a:lnTo>
                <a:lnTo>
                  <a:pt x="77262" y="133003"/>
                </a:lnTo>
                <a:lnTo>
                  <a:pt x="82675" y="121476"/>
                </a:lnTo>
                <a:lnTo>
                  <a:pt x="88126" y="109984"/>
                </a:lnTo>
                <a:lnTo>
                  <a:pt x="93694" y="98605"/>
                </a:lnTo>
                <a:lnTo>
                  <a:pt x="96413" y="99432"/>
                </a:lnTo>
                <a:lnTo>
                  <a:pt x="108528" y="103179"/>
                </a:lnTo>
                <a:lnTo>
                  <a:pt x="120645" y="106997"/>
                </a:lnTo>
                <a:lnTo>
                  <a:pt x="132764" y="110849"/>
                </a:lnTo>
                <a:lnTo>
                  <a:pt x="144885" y="114697"/>
                </a:lnTo>
                <a:lnTo>
                  <a:pt x="157008" y="118502"/>
                </a:lnTo>
                <a:lnTo>
                  <a:pt x="169132" y="122227"/>
                </a:lnTo>
                <a:lnTo>
                  <a:pt x="174390" y="110954"/>
                </a:lnTo>
                <a:lnTo>
                  <a:pt x="179758" y="99446"/>
                </a:lnTo>
                <a:lnTo>
                  <a:pt x="185134" y="87937"/>
                </a:lnTo>
                <a:lnTo>
                  <a:pt x="191950" y="73166"/>
                </a:lnTo>
                <a:lnTo>
                  <a:pt x="197331" y="60057"/>
                </a:lnTo>
                <a:lnTo>
                  <a:pt x="201522" y="48140"/>
                </a:lnTo>
                <a:lnTo>
                  <a:pt x="204557" y="37379"/>
                </a:lnTo>
                <a:lnTo>
                  <a:pt x="206470" y="27739"/>
                </a:lnTo>
                <a:lnTo>
                  <a:pt x="207097" y="10569"/>
                </a:lnTo>
                <a:lnTo>
                  <a:pt x="204857" y="-1608"/>
                </a:lnTo>
                <a:lnTo>
                  <a:pt x="200374" y="-12646"/>
                </a:lnTo>
                <a:lnTo>
                  <a:pt x="197782" y="-16526"/>
                </a:lnTo>
                <a:lnTo>
                  <a:pt x="189538" y="-25200"/>
                </a:lnTo>
                <a:lnTo>
                  <a:pt x="178755" y="-32288"/>
                </a:lnTo>
                <a:lnTo>
                  <a:pt x="165322" y="-37792"/>
                </a:lnTo>
                <a:lnTo>
                  <a:pt x="150086" y="-40747"/>
                </a:lnTo>
                <a:lnTo>
                  <a:pt x="137570" y="-40817"/>
                </a:lnTo>
                <a:lnTo>
                  <a:pt x="124924" y="-38554"/>
                </a:lnTo>
                <a:lnTo>
                  <a:pt x="120189" y="-37064"/>
                </a:lnTo>
                <a:lnTo>
                  <a:pt x="108789" y="-31923"/>
                </a:lnTo>
                <a:lnTo>
                  <a:pt x="98175" y="-24799"/>
                </a:lnTo>
                <a:lnTo>
                  <a:pt x="88348" y="-15694"/>
                </a:lnTo>
                <a:lnTo>
                  <a:pt x="83047" y="-9246"/>
                </a:lnTo>
                <a:lnTo>
                  <a:pt x="76377" y="0"/>
                </a:lnTo>
                <a:lnTo>
                  <a:pt x="142450" y="7927"/>
                </a:lnTo>
                <a:lnTo>
                  <a:pt x="146272" y="8689"/>
                </a:lnTo>
                <a:lnTo>
                  <a:pt x="150082" y="10213"/>
                </a:lnTo>
                <a:lnTo>
                  <a:pt x="150844" y="12499"/>
                </a:lnTo>
                <a:lnTo>
                  <a:pt x="150082" y="17071"/>
                </a:lnTo>
                <a:lnTo>
                  <a:pt x="149807" y="18280"/>
                </a:lnTo>
                <a:lnTo>
                  <a:pt x="146531" y="27857"/>
                </a:lnTo>
                <a:lnTo>
                  <a:pt x="139402" y="42979"/>
                </a:lnTo>
                <a:lnTo>
                  <a:pt x="136366" y="49075"/>
                </a:lnTo>
                <a:lnTo>
                  <a:pt x="133318" y="55933"/>
                </a:lnTo>
                <a:lnTo>
                  <a:pt x="130270" y="62029"/>
                </a:lnTo>
                <a:lnTo>
                  <a:pt x="124924" y="60505"/>
                </a:lnTo>
                <a:lnTo>
                  <a:pt x="118828" y="58219"/>
                </a:lnTo>
                <a:lnTo>
                  <a:pt x="113506" y="56695"/>
                </a:lnTo>
                <a:lnTo>
                  <a:pt x="116554" y="50599"/>
                </a:lnTo>
                <a:lnTo>
                  <a:pt x="119590" y="43741"/>
                </a:lnTo>
                <a:lnTo>
                  <a:pt x="122638" y="37645"/>
                </a:lnTo>
                <a:lnTo>
                  <a:pt x="125271" y="32163"/>
                </a:lnTo>
                <a:lnTo>
                  <a:pt x="132108" y="18762"/>
                </a:lnTo>
                <a:lnTo>
                  <a:pt x="136366" y="11737"/>
                </a:lnTo>
                <a:lnTo>
                  <a:pt x="63031" y="22601"/>
                </a:lnTo>
                <a:lnTo>
                  <a:pt x="56356" y="36121"/>
                </a:lnTo>
                <a:lnTo>
                  <a:pt x="53169" y="42723"/>
                </a:lnTo>
                <a:lnTo>
                  <a:pt x="47698" y="54196"/>
                </a:lnTo>
                <a:lnTo>
                  <a:pt x="42284" y="65668"/>
                </a:lnTo>
                <a:lnTo>
                  <a:pt x="36895" y="77141"/>
                </a:lnTo>
                <a:lnTo>
                  <a:pt x="31496" y="88614"/>
                </a:lnTo>
                <a:lnTo>
                  <a:pt x="26057" y="100087"/>
                </a:lnTo>
                <a:lnTo>
                  <a:pt x="20542" y="111559"/>
                </a:lnTo>
                <a:lnTo>
                  <a:pt x="15531" y="122376"/>
                </a:lnTo>
                <a:lnTo>
                  <a:pt x="10087" y="135279"/>
                </a:lnTo>
                <a:lnTo>
                  <a:pt x="5972" y="146376"/>
                </a:lnTo>
                <a:lnTo>
                  <a:pt x="3016" y="155755"/>
                </a:lnTo>
                <a:lnTo>
                  <a:pt x="1471" y="162105"/>
                </a:lnTo>
                <a:lnTo>
                  <a:pt x="0" y="174771"/>
                </a:lnTo>
                <a:lnTo>
                  <a:pt x="730" y="186997"/>
                </a:lnTo>
                <a:lnTo>
                  <a:pt x="5865" y="203097"/>
                </a:lnTo>
                <a:lnTo>
                  <a:pt x="13684" y="213667"/>
                </a:lnTo>
                <a:lnTo>
                  <a:pt x="19370" y="219071"/>
                </a:lnTo>
                <a:lnTo>
                  <a:pt x="29915" y="225977"/>
                </a:lnTo>
                <a:lnTo>
                  <a:pt x="42628" y="231193"/>
                </a:lnTo>
                <a:lnTo>
                  <a:pt x="53507" y="233734"/>
                </a:lnTo>
                <a:lnTo>
                  <a:pt x="65993" y="234762"/>
                </a:lnTo>
                <a:lnTo>
                  <a:pt x="77692" y="233479"/>
                </a:lnTo>
                <a:lnTo>
                  <a:pt x="86290" y="230984"/>
                </a:lnTo>
                <a:lnTo>
                  <a:pt x="97806" y="225639"/>
                </a:lnTo>
                <a:lnTo>
                  <a:pt x="108934" y="218239"/>
                </a:lnTo>
                <a:lnTo>
                  <a:pt x="116099" y="212027"/>
                </a:lnTo>
                <a:lnTo>
                  <a:pt x="125367" y="203022"/>
                </a:lnTo>
                <a:lnTo>
                  <a:pt x="132556" y="193855"/>
                </a:lnTo>
                <a:lnTo>
                  <a:pt x="139239" y="182915"/>
                </a:lnTo>
                <a:lnTo>
                  <a:pt x="145515" y="171662"/>
                </a:lnTo>
                <a:lnTo>
                  <a:pt x="152368" y="158041"/>
                </a:lnTo>
                <a:lnTo>
                  <a:pt x="155416" y="151183"/>
                </a:lnTo>
                <a:lnTo>
                  <a:pt x="158452" y="145087"/>
                </a:lnTo>
                <a:lnTo>
                  <a:pt x="160738" y="138991"/>
                </a:lnTo>
                <a:lnTo>
                  <a:pt x="154265" y="136863"/>
                </a:lnTo>
                <a:lnTo>
                  <a:pt x="142170" y="133004"/>
                </a:lnTo>
                <a:lnTo>
                  <a:pt x="130074" y="129217"/>
                </a:lnTo>
                <a:lnTo>
                  <a:pt x="117977" y="125403"/>
                </a:lnTo>
                <a:lnTo>
                  <a:pt x="105874" y="121465"/>
                </a:lnTo>
                <a:lnTo>
                  <a:pt x="100618" y="13273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2" name="object 160"/>
          <p:cNvSpPr/>
          <p:nvPr/>
        </p:nvSpPr>
        <p:spPr>
          <a:xfrm>
            <a:off x="6476119" y="2952816"/>
            <a:ext cx="317753" cy="3238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3" name="object 161"/>
          <p:cNvSpPr/>
          <p:nvPr/>
        </p:nvSpPr>
        <p:spPr>
          <a:xfrm>
            <a:off x="6723007" y="3033588"/>
            <a:ext cx="213359" cy="27965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4" name="object 162"/>
          <p:cNvSpPr/>
          <p:nvPr/>
        </p:nvSpPr>
        <p:spPr>
          <a:xfrm>
            <a:off x="6854833" y="3070926"/>
            <a:ext cx="244601" cy="3009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5" name="object 163"/>
          <p:cNvSpPr/>
          <p:nvPr/>
        </p:nvSpPr>
        <p:spPr>
          <a:xfrm>
            <a:off x="7021711" y="3085404"/>
            <a:ext cx="271271" cy="33451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6" name="object 164"/>
          <p:cNvSpPr/>
          <p:nvPr/>
        </p:nvSpPr>
        <p:spPr>
          <a:xfrm>
            <a:off x="7162681" y="3109788"/>
            <a:ext cx="211073" cy="3352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7" name="object 165"/>
          <p:cNvSpPr/>
          <p:nvPr/>
        </p:nvSpPr>
        <p:spPr>
          <a:xfrm>
            <a:off x="7252597" y="3201228"/>
            <a:ext cx="224789" cy="29032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8" name="object 166"/>
          <p:cNvSpPr/>
          <p:nvPr/>
        </p:nvSpPr>
        <p:spPr>
          <a:xfrm>
            <a:off x="7392805" y="3181416"/>
            <a:ext cx="211073" cy="3352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59" name="object 167"/>
          <p:cNvSpPr/>
          <p:nvPr/>
        </p:nvSpPr>
        <p:spPr>
          <a:xfrm>
            <a:off x="7495675" y="3273618"/>
            <a:ext cx="210311" cy="27965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0" name="object 168"/>
          <p:cNvSpPr/>
          <p:nvPr/>
        </p:nvSpPr>
        <p:spPr>
          <a:xfrm>
            <a:off x="6695270" y="2977879"/>
            <a:ext cx="310" cy="83"/>
          </a:xfrm>
          <a:custGeom>
            <a:avLst/>
            <a:gdLst/>
            <a:ahLst/>
            <a:cxnLst/>
            <a:rect l="l" t="t" r="r" b="b"/>
            <a:pathLst>
              <a:path w="310" h="83">
                <a:moveTo>
                  <a:pt x="0" y="0"/>
                </a:moveTo>
                <a:lnTo>
                  <a:pt x="310" y="83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1" name="object 169"/>
          <p:cNvSpPr/>
          <p:nvPr/>
        </p:nvSpPr>
        <p:spPr>
          <a:xfrm>
            <a:off x="6784723" y="3253388"/>
            <a:ext cx="90" cy="418"/>
          </a:xfrm>
          <a:custGeom>
            <a:avLst/>
            <a:gdLst/>
            <a:ahLst/>
            <a:cxnLst/>
            <a:rect l="l" t="t" r="r" b="b"/>
            <a:pathLst>
              <a:path w="90" h="418">
                <a:moveTo>
                  <a:pt x="90" y="0"/>
                </a:moveTo>
                <a:lnTo>
                  <a:pt x="0" y="418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2" name="object 170"/>
          <p:cNvSpPr/>
          <p:nvPr/>
        </p:nvSpPr>
        <p:spPr>
          <a:xfrm>
            <a:off x="7059055" y="3093786"/>
            <a:ext cx="8369" cy="0"/>
          </a:xfrm>
          <a:custGeom>
            <a:avLst/>
            <a:gdLst/>
            <a:ahLst/>
            <a:cxnLst/>
            <a:rect l="l" t="t" r="r" b="b"/>
            <a:pathLst>
              <a:path w="8369">
                <a:moveTo>
                  <a:pt x="0" y="0"/>
                </a:moveTo>
                <a:lnTo>
                  <a:pt x="8369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3" name="object 171"/>
          <p:cNvSpPr/>
          <p:nvPr/>
        </p:nvSpPr>
        <p:spPr>
          <a:xfrm>
            <a:off x="7052197" y="3396300"/>
            <a:ext cx="6857" cy="0"/>
          </a:xfrm>
          <a:custGeom>
            <a:avLst/>
            <a:gdLst/>
            <a:ahLst/>
            <a:cxnLst/>
            <a:rect l="l" t="t" r="r" b="b"/>
            <a:pathLst>
              <a:path w="6857">
                <a:moveTo>
                  <a:pt x="685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4" name="object 172"/>
          <p:cNvSpPr/>
          <p:nvPr/>
        </p:nvSpPr>
        <p:spPr>
          <a:xfrm>
            <a:off x="7183249" y="3188274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5" name="object 173"/>
          <p:cNvSpPr/>
          <p:nvPr/>
        </p:nvSpPr>
        <p:spPr>
          <a:xfrm>
            <a:off x="7288417" y="3469452"/>
            <a:ext cx="7607" cy="0"/>
          </a:xfrm>
          <a:custGeom>
            <a:avLst/>
            <a:gdLst/>
            <a:ahLst/>
            <a:cxnLst/>
            <a:rect l="l" t="t" r="r" b="b"/>
            <a:pathLst>
              <a:path w="7607">
                <a:moveTo>
                  <a:pt x="760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6" name="object 174"/>
          <p:cNvSpPr/>
          <p:nvPr/>
        </p:nvSpPr>
        <p:spPr>
          <a:xfrm>
            <a:off x="7413373" y="3256092"/>
            <a:ext cx="0" cy="4572"/>
          </a:xfrm>
          <a:custGeom>
            <a:avLst/>
            <a:gdLst/>
            <a:ahLst/>
            <a:cxnLst/>
            <a:rect l="l" t="t" r="r" b="b"/>
            <a:pathLst>
              <a:path h="4572">
                <a:moveTo>
                  <a:pt x="0" y="4572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7" name="object 175"/>
          <p:cNvSpPr/>
          <p:nvPr/>
        </p:nvSpPr>
        <p:spPr>
          <a:xfrm>
            <a:off x="7555117" y="3490788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8" name="object 176"/>
          <p:cNvSpPr/>
          <p:nvPr/>
        </p:nvSpPr>
        <p:spPr>
          <a:xfrm>
            <a:off x="7634045" y="3275927"/>
            <a:ext cx="12515" cy="69"/>
          </a:xfrm>
          <a:custGeom>
            <a:avLst/>
            <a:gdLst/>
            <a:ahLst/>
            <a:cxnLst/>
            <a:rect l="l" t="t" r="r" b="b"/>
            <a:pathLst>
              <a:path w="12515" h="69">
                <a:moveTo>
                  <a:pt x="0" y="0"/>
                </a:moveTo>
                <a:lnTo>
                  <a:pt x="12515" y="69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69" name="object 177"/>
          <p:cNvSpPr/>
          <p:nvPr/>
        </p:nvSpPr>
        <p:spPr>
          <a:xfrm>
            <a:off x="6176647" y="1326708"/>
            <a:ext cx="161556" cy="95299"/>
          </a:xfrm>
          <a:custGeom>
            <a:avLst/>
            <a:gdLst/>
            <a:ahLst/>
            <a:cxnLst/>
            <a:rect l="l" t="t" r="r" b="b"/>
            <a:pathLst>
              <a:path w="161556" h="95299">
                <a:moveTo>
                  <a:pt x="63867" y="41192"/>
                </a:moveTo>
                <a:lnTo>
                  <a:pt x="140220" y="32766"/>
                </a:lnTo>
                <a:lnTo>
                  <a:pt x="144018" y="26669"/>
                </a:lnTo>
                <a:lnTo>
                  <a:pt x="148863" y="18176"/>
                </a:lnTo>
                <a:lnTo>
                  <a:pt x="156514" y="6267"/>
                </a:lnTo>
                <a:lnTo>
                  <a:pt x="161556" y="0"/>
                </a:lnTo>
                <a:lnTo>
                  <a:pt x="85044" y="7035"/>
                </a:lnTo>
                <a:lnTo>
                  <a:pt x="76974" y="19812"/>
                </a:lnTo>
                <a:lnTo>
                  <a:pt x="70528" y="30381"/>
                </a:lnTo>
                <a:lnTo>
                  <a:pt x="63867" y="41192"/>
                </a:lnTo>
                <a:close/>
              </a:path>
              <a:path w="161556" h="95299">
                <a:moveTo>
                  <a:pt x="99325" y="98553"/>
                </a:moveTo>
                <a:lnTo>
                  <a:pt x="105918" y="87630"/>
                </a:lnTo>
                <a:lnTo>
                  <a:pt x="109465" y="89028"/>
                </a:lnTo>
                <a:lnTo>
                  <a:pt x="121365" y="93755"/>
                </a:lnTo>
                <a:lnTo>
                  <a:pt x="133173" y="98505"/>
                </a:lnTo>
                <a:lnTo>
                  <a:pt x="144906" y="103297"/>
                </a:lnTo>
                <a:lnTo>
                  <a:pt x="156583" y="108150"/>
                </a:lnTo>
                <a:lnTo>
                  <a:pt x="168223" y="113081"/>
                </a:lnTo>
                <a:lnTo>
                  <a:pt x="179844" y="118110"/>
                </a:lnTo>
                <a:lnTo>
                  <a:pt x="181127" y="115834"/>
                </a:lnTo>
                <a:lnTo>
                  <a:pt x="187552" y="104676"/>
                </a:lnTo>
                <a:lnTo>
                  <a:pt x="193982" y="93797"/>
                </a:lnTo>
                <a:lnTo>
                  <a:pt x="200405" y="83058"/>
                </a:lnTo>
                <a:lnTo>
                  <a:pt x="203385" y="78304"/>
                </a:lnTo>
                <a:lnTo>
                  <a:pt x="211200" y="64999"/>
                </a:lnTo>
                <a:lnTo>
                  <a:pt x="217691" y="52695"/>
                </a:lnTo>
                <a:lnTo>
                  <a:pt x="222950" y="41424"/>
                </a:lnTo>
                <a:lnTo>
                  <a:pt x="227067" y="31215"/>
                </a:lnTo>
                <a:lnTo>
                  <a:pt x="230136" y="22098"/>
                </a:lnTo>
                <a:lnTo>
                  <a:pt x="231655" y="15957"/>
                </a:lnTo>
                <a:lnTo>
                  <a:pt x="233187" y="3024"/>
                </a:lnTo>
                <a:lnTo>
                  <a:pt x="232353" y="-9078"/>
                </a:lnTo>
                <a:lnTo>
                  <a:pt x="229374" y="-20574"/>
                </a:lnTo>
                <a:lnTo>
                  <a:pt x="220278" y="-34473"/>
                </a:lnTo>
                <a:lnTo>
                  <a:pt x="210243" y="-42491"/>
                </a:lnTo>
                <a:lnTo>
                  <a:pt x="197370" y="-48768"/>
                </a:lnTo>
                <a:lnTo>
                  <a:pt x="181460" y="-53290"/>
                </a:lnTo>
                <a:lnTo>
                  <a:pt x="169047" y="-54107"/>
                </a:lnTo>
                <a:lnTo>
                  <a:pt x="156222" y="-52577"/>
                </a:lnTo>
                <a:lnTo>
                  <a:pt x="149915" y="-50903"/>
                </a:lnTo>
                <a:lnTo>
                  <a:pt x="138420" y="-46363"/>
                </a:lnTo>
                <a:lnTo>
                  <a:pt x="127244" y="-39843"/>
                </a:lnTo>
                <a:lnTo>
                  <a:pt x="116598" y="-31241"/>
                </a:lnTo>
                <a:lnTo>
                  <a:pt x="108577" y="-23165"/>
                </a:lnTo>
                <a:lnTo>
                  <a:pt x="100917" y="-14418"/>
                </a:lnTo>
                <a:lnTo>
                  <a:pt x="93048" y="-4363"/>
                </a:lnTo>
                <a:lnTo>
                  <a:pt x="85044" y="7035"/>
                </a:lnTo>
                <a:lnTo>
                  <a:pt x="161556" y="0"/>
                </a:lnTo>
                <a:lnTo>
                  <a:pt x="164592" y="-3047"/>
                </a:lnTo>
                <a:lnTo>
                  <a:pt x="167639" y="-3809"/>
                </a:lnTo>
                <a:lnTo>
                  <a:pt x="172224" y="-2285"/>
                </a:lnTo>
                <a:lnTo>
                  <a:pt x="175272" y="-762"/>
                </a:lnTo>
                <a:lnTo>
                  <a:pt x="176034" y="2286"/>
                </a:lnTo>
                <a:lnTo>
                  <a:pt x="174510" y="6858"/>
                </a:lnTo>
                <a:lnTo>
                  <a:pt x="173518" y="9142"/>
                </a:lnTo>
                <a:lnTo>
                  <a:pt x="168604" y="18765"/>
                </a:lnTo>
                <a:lnTo>
                  <a:pt x="160032" y="33528"/>
                </a:lnTo>
                <a:lnTo>
                  <a:pt x="156222" y="39624"/>
                </a:lnTo>
                <a:lnTo>
                  <a:pt x="152400" y="45719"/>
                </a:lnTo>
                <a:lnTo>
                  <a:pt x="148589" y="51816"/>
                </a:lnTo>
                <a:lnTo>
                  <a:pt x="143255" y="50292"/>
                </a:lnTo>
                <a:lnTo>
                  <a:pt x="137934" y="48006"/>
                </a:lnTo>
                <a:lnTo>
                  <a:pt x="131825" y="45719"/>
                </a:lnTo>
                <a:lnTo>
                  <a:pt x="135648" y="38862"/>
                </a:lnTo>
                <a:lnTo>
                  <a:pt x="140220" y="32766"/>
                </a:lnTo>
                <a:lnTo>
                  <a:pt x="63867" y="41192"/>
                </a:lnTo>
                <a:lnTo>
                  <a:pt x="57165" y="52004"/>
                </a:lnTo>
                <a:lnTo>
                  <a:pt x="50449" y="62815"/>
                </a:lnTo>
                <a:lnTo>
                  <a:pt x="43744" y="73627"/>
                </a:lnTo>
                <a:lnTo>
                  <a:pt x="37079" y="84438"/>
                </a:lnTo>
                <a:lnTo>
                  <a:pt x="30479" y="95250"/>
                </a:lnTo>
                <a:lnTo>
                  <a:pt x="22222" y="109753"/>
                </a:lnTo>
                <a:lnTo>
                  <a:pt x="15660" y="121829"/>
                </a:lnTo>
                <a:lnTo>
                  <a:pt x="10497" y="132235"/>
                </a:lnTo>
                <a:lnTo>
                  <a:pt x="6870" y="140969"/>
                </a:lnTo>
                <a:lnTo>
                  <a:pt x="4230" y="148139"/>
                </a:lnTo>
                <a:lnTo>
                  <a:pt x="1374" y="160556"/>
                </a:lnTo>
                <a:lnTo>
                  <a:pt x="0" y="172974"/>
                </a:lnTo>
                <a:lnTo>
                  <a:pt x="296" y="178095"/>
                </a:lnTo>
                <a:lnTo>
                  <a:pt x="3426" y="190346"/>
                </a:lnTo>
                <a:lnTo>
                  <a:pt x="9156" y="201930"/>
                </a:lnTo>
                <a:lnTo>
                  <a:pt x="14381" y="207899"/>
                </a:lnTo>
                <a:lnTo>
                  <a:pt x="24474" y="215666"/>
                </a:lnTo>
                <a:lnTo>
                  <a:pt x="36575" y="221742"/>
                </a:lnTo>
                <a:lnTo>
                  <a:pt x="47874" y="225621"/>
                </a:lnTo>
                <a:lnTo>
                  <a:pt x="60314" y="227533"/>
                </a:lnTo>
                <a:lnTo>
                  <a:pt x="72389" y="227075"/>
                </a:lnTo>
                <a:lnTo>
                  <a:pt x="82145" y="224893"/>
                </a:lnTo>
                <a:lnTo>
                  <a:pt x="93937" y="220250"/>
                </a:lnTo>
                <a:lnTo>
                  <a:pt x="105918" y="213360"/>
                </a:lnTo>
                <a:lnTo>
                  <a:pt x="115189" y="206775"/>
                </a:lnTo>
                <a:lnTo>
                  <a:pt x="124950" y="198443"/>
                </a:lnTo>
                <a:lnTo>
                  <a:pt x="132600" y="189737"/>
                </a:lnTo>
                <a:lnTo>
                  <a:pt x="142033" y="177788"/>
                </a:lnTo>
                <a:lnTo>
                  <a:pt x="149501" y="166874"/>
                </a:lnTo>
                <a:lnTo>
                  <a:pt x="157746" y="153924"/>
                </a:lnTo>
                <a:lnTo>
                  <a:pt x="161556" y="147066"/>
                </a:lnTo>
                <a:lnTo>
                  <a:pt x="165353" y="140969"/>
                </a:lnTo>
                <a:lnTo>
                  <a:pt x="169176" y="134874"/>
                </a:lnTo>
                <a:lnTo>
                  <a:pt x="162829" y="132128"/>
                </a:lnTo>
                <a:lnTo>
                  <a:pt x="151087" y="127129"/>
                </a:lnTo>
                <a:lnTo>
                  <a:pt x="139274" y="122204"/>
                </a:lnTo>
                <a:lnTo>
                  <a:pt x="127491" y="117404"/>
                </a:lnTo>
                <a:lnTo>
                  <a:pt x="115836" y="112775"/>
                </a:lnTo>
                <a:lnTo>
                  <a:pt x="114663" y="114716"/>
                </a:lnTo>
                <a:lnTo>
                  <a:pt x="107959" y="125499"/>
                </a:lnTo>
                <a:lnTo>
                  <a:pt x="101146" y="136282"/>
                </a:lnTo>
                <a:lnTo>
                  <a:pt x="94500" y="147066"/>
                </a:lnTo>
                <a:lnTo>
                  <a:pt x="90717" y="153321"/>
                </a:lnTo>
                <a:lnTo>
                  <a:pt x="82829" y="165121"/>
                </a:lnTo>
                <a:lnTo>
                  <a:pt x="76974" y="172212"/>
                </a:lnTo>
                <a:lnTo>
                  <a:pt x="72389" y="176022"/>
                </a:lnTo>
                <a:lnTo>
                  <a:pt x="67818" y="177546"/>
                </a:lnTo>
                <a:lnTo>
                  <a:pt x="64020" y="175260"/>
                </a:lnTo>
                <a:lnTo>
                  <a:pt x="60210" y="173736"/>
                </a:lnTo>
                <a:lnTo>
                  <a:pt x="59448" y="171450"/>
                </a:lnTo>
                <a:lnTo>
                  <a:pt x="60210" y="167640"/>
                </a:lnTo>
                <a:lnTo>
                  <a:pt x="60292" y="167261"/>
                </a:lnTo>
                <a:lnTo>
                  <a:pt x="63822" y="158300"/>
                </a:lnTo>
                <a:lnTo>
                  <a:pt x="71627" y="144018"/>
                </a:lnTo>
                <a:lnTo>
                  <a:pt x="72926" y="141860"/>
                </a:lnTo>
                <a:lnTo>
                  <a:pt x="79530" y="130961"/>
                </a:lnTo>
                <a:lnTo>
                  <a:pt x="86131" y="120154"/>
                </a:lnTo>
                <a:lnTo>
                  <a:pt x="92729" y="109373"/>
                </a:lnTo>
                <a:lnTo>
                  <a:pt x="99325" y="9855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0" name="object 178"/>
          <p:cNvSpPr/>
          <p:nvPr/>
        </p:nvSpPr>
        <p:spPr>
          <a:xfrm>
            <a:off x="6313057" y="1316803"/>
            <a:ext cx="273545" cy="313944"/>
          </a:xfrm>
          <a:custGeom>
            <a:avLst/>
            <a:gdLst/>
            <a:ahLst/>
            <a:cxnLst/>
            <a:rect l="l" t="t" r="r" b="b"/>
            <a:pathLst>
              <a:path w="273545" h="313944">
                <a:moveTo>
                  <a:pt x="67951" y="294685"/>
                </a:moveTo>
                <a:lnTo>
                  <a:pt x="79744" y="299514"/>
                </a:lnTo>
                <a:lnTo>
                  <a:pt x="91577" y="304385"/>
                </a:lnTo>
                <a:lnTo>
                  <a:pt x="103375" y="309220"/>
                </a:lnTo>
                <a:lnTo>
                  <a:pt x="115061" y="313943"/>
                </a:lnTo>
                <a:lnTo>
                  <a:pt x="122954" y="300913"/>
                </a:lnTo>
                <a:lnTo>
                  <a:pt x="130856" y="287884"/>
                </a:lnTo>
                <a:lnTo>
                  <a:pt x="138767" y="274855"/>
                </a:lnTo>
                <a:lnTo>
                  <a:pt x="146686" y="261829"/>
                </a:lnTo>
                <a:lnTo>
                  <a:pt x="154612" y="248804"/>
                </a:lnTo>
                <a:lnTo>
                  <a:pt x="162544" y="235783"/>
                </a:lnTo>
                <a:lnTo>
                  <a:pt x="170480" y="222765"/>
                </a:lnTo>
                <a:lnTo>
                  <a:pt x="178419" y="209751"/>
                </a:lnTo>
                <a:lnTo>
                  <a:pt x="186360" y="196741"/>
                </a:lnTo>
                <a:lnTo>
                  <a:pt x="194303" y="183737"/>
                </a:lnTo>
                <a:lnTo>
                  <a:pt x="202246" y="170738"/>
                </a:lnTo>
                <a:lnTo>
                  <a:pt x="210187" y="157746"/>
                </a:lnTo>
                <a:lnTo>
                  <a:pt x="218127" y="144760"/>
                </a:lnTo>
                <a:lnTo>
                  <a:pt x="226063" y="131782"/>
                </a:lnTo>
                <a:lnTo>
                  <a:pt x="233994" y="118812"/>
                </a:lnTo>
                <a:lnTo>
                  <a:pt x="241920" y="105850"/>
                </a:lnTo>
                <a:lnTo>
                  <a:pt x="249839" y="92898"/>
                </a:lnTo>
                <a:lnTo>
                  <a:pt x="257750" y="79955"/>
                </a:lnTo>
                <a:lnTo>
                  <a:pt x="265653" y="67023"/>
                </a:lnTo>
                <a:lnTo>
                  <a:pt x="273545" y="54101"/>
                </a:lnTo>
                <a:lnTo>
                  <a:pt x="263941" y="49912"/>
                </a:lnTo>
                <a:lnTo>
                  <a:pt x="252254" y="44910"/>
                </a:lnTo>
                <a:lnTo>
                  <a:pt x="240615" y="40032"/>
                </a:lnTo>
                <a:lnTo>
                  <a:pt x="228944" y="35235"/>
                </a:lnTo>
                <a:lnTo>
                  <a:pt x="217157" y="30479"/>
                </a:lnTo>
                <a:lnTo>
                  <a:pt x="216126" y="32168"/>
                </a:lnTo>
                <a:lnTo>
                  <a:pt x="209476" y="43053"/>
                </a:lnTo>
                <a:lnTo>
                  <a:pt x="202827" y="53923"/>
                </a:lnTo>
                <a:lnTo>
                  <a:pt x="196181" y="64780"/>
                </a:lnTo>
                <a:lnTo>
                  <a:pt x="189538" y="75626"/>
                </a:lnTo>
                <a:lnTo>
                  <a:pt x="182900" y="86464"/>
                </a:lnTo>
                <a:lnTo>
                  <a:pt x="176268" y="97296"/>
                </a:lnTo>
                <a:lnTo>
                  <a:pt x="169643" y="108123"/>
                </a:lnTo>
                <a:lnTo>
                  <a:pt x="163025" y="118948"/>
                </a:lnTo>
                <a:lnTo>
                  <a:pt x="156416" y="129774"/>
                </a:lnTo>
                <a:lnTo>
                  <a:pt x="149817" y="140602"/>
                </a:lnTo>
                <a:lnTo>
                  <a:pt x="143229" y="151434"/>
                </a:lnTo>
                <a:lnTo>
                  <a:pt x="136653" y="162273"/>
                </a:lnTo>
                <a:lnTo>
                  <a:pt x="130090" y="173121"/>
                </a:lnTo>
                <a:lnTo>
                  <a:pt x="123541" y="183980"/>
                </a:lnTo>
                <a:lnTo>
                  <a:pt x="117007" y="194852"/>
                </a:lnTo>
                <a:lnTo>
                  <a:pt x="110490" y="205739"/>
                </a:lnTo>
                <a:lnTo>
                  <a:pt x="105117" y="214490"/>
                </a:lnTo>
                <a:lnTo>
                  <a:pt x="96357" y="228272"/>
                </a:lnTo>
                <a:lnTo>
                  <a:pt x="89979" y="237767"/>
                </a:lnTo>
                <a:lnTo>
                  <a:pt x="86093" y="243077"/>
                </a:lnTo>
                <a:lnTo>
                  <a:pt x="83045" y="246887"/>
                </a:lnTo>
                <a:lnTo>
                  <a:pt x="79248" y="247649"/>
                </a:lnTo>
                <a:lnTo>
                  <a:pt x="74675" y="245363"/>
                </a:lnTo>
                <a:lnTo>
                  <a:pt x="70866" y="243839"/>
                </a:lnTo>
                <a:lnTo>
                  <a:pt x="70091" y="240791"/>
                </a:lnTo>
                <a:lnTo>
                  <a:pt x="70866" y="236981"/>
                </a:lnTo>
                <a:lnTo>
                  <a:pt x="71422" y="235715"/>
                </a:lnTo>
                <a:lnTo>
                  <a:pt x="75164" y="228551"/>
                </a:lnTo>
                <a:lnTo>
                  <a:pt x="81836" y="216781"/>
                </a:lnTo>
                <a:lnTo>
                  <a:pt x="91440" y="200405"/>
                </a:lnTo>
                <a:lnTo>
                  <a:pt x="93590" y="196954"/>
                </a:lnTo>
                <a:lnTo>
                  <a:pt x="100299" y="186155"/>
                </a:lnTo>
                <a:lnTo>
                  <a:pt x="106993" y="175342"/>
                </a:lnTo>
                <a:lnTo>
                  <a:pt x="113672" y="164516"/>
                </a:lnTo>
                <a:lnTo>
                  <a:pt x="120337" y="153680"/>
                </a:lnTo>
                <a:lnTo>
                  <a:pt x="126989" y="142836"/>
                </a:lnTo>
                <a:lnTo>
                  <a:pt x="133629" y="131986"/>
                </a:lnTo>
                <a:lnTo>
                  <a:pt x="140259" y="121133"/>
                </a:lnTo>
                <a:lnTo>
                  <a:pt x="146879" y="110277"/>
                </a:lnTo>
                <a:lnTo>
                  <a:pt x="153491" y="99422"/>
                </a:lnTo>
                <a:lnTo>
                  <a:pt x="160096" y="88569"/>
                </a:lnTo>
                <a:lnTo>
                  <a:pt x="166694" y="77721"/>
                </a:lnTo>
                <a:lnTo>
                  <a:pt x="173288" y="66879"/>
                </a:lnTo>
                <a:lnTo>
                  <a:pt x="179877" y="56046"/>
                </a:lnTo>
                <a:lnTo>
                  <a:pt x="186463" y="45224"/>
                </a:lnTo>
                <a:lnTo>
                  <a:pt x="193047" y="34415"/>
                </a:lnTo>
                <a:lnTo>
                  <a:pt x="199631" y="23621"/>
                </a:lnTo>
                <a:lnTo>
                  <a:pt x="190027" y="19753"/>
                </a:lnTo>
                <a:lnTo>
                  <a:pt x="178340" y="14967"/>
                </a:lnTo>
                <a:lnTo>
                  <a:pt x="166701" y="10107"/>
                </a:lnTo>
                <a:lnTo>
                  <a:pt x="155030" y="5131"/>
                </a:lnTo>
                <a:lnTo>
                  <a:pt x="143243" y="0"/>
                </a:lnTo>
                <a:lnTo>
                  <a:pt x="141672" y="2573"/>
                </a:lnTo>
                <a:lnTo>
                  <a:pt x="135057" y="13414"/>
                </a:lnTo>
                <a:lnTo>
                  <a:pt x="128442" y="24254"/>
                </a:lnTo>
                <a:lnTo>
                  <a:pt x="121826" y="35095"/>
                </a:lnTo>
                <a:lnTo>
                  <a:pt x="115210" y="45935"/>
                </a:lnTo>
                <a:lnTo>
                  <a:pt x="108593" y="56776"/>
                </a:lnTo>
                <a:lnTo>
                  <a:pt x="101976" y="67616"/>
                </a:lnTo>
                <a:lnTo>
                  <a:pt x="95360" y="78457"/>
                </a:lnTo>
                <a:lnTo>
                  <a:pt x="88743" y="89297"/>
                </a:lnTo>
                <a:lnTo>
                  <a:pt x="82126" y="100138"/>
                </a:lnTo>
                <a:lnTo>
                  <a:pt x="75509" y="110978"/>
                </a:lnTo>
                <a:lnTo>
                  <a:pt x="68892" y="121819"/>
                </a:lnTo>
                <a:lnTo>
                  <a:pt x="62276" y="132659"/>
                </a:lnTo>
                <a:lnTo>
                  <a:pt x="55660" y="143500"/>
                </a:lnTo>
                <a:lnTo>
                  <a:pt x="49044" y="154340"/>
                </a:lnTo>
                <a:lnTo>
                  <a:pt x="42428" y="165181"/>
                </a:lnTo>
                <a:lnTo>
                  <a:pt x="35814" y="176021"/>
                </a:lnTo>
                <a:lnTo>
                  <a:pt x="34952" y="177411"/>
                </a:lnTo>
                <a:lnTo>
                  <a:pt x="25991" y="192176"/>
                </a:lnTo>
                <a:lnTo>
                  <a:pt x="18873" y="204404"/>
                </a:lnTo>
                <a:lnTo>
                  <a:pt x="13530" y="214027"/>
                </a:lnTo>
                <a:lnTo>
                  <a:pt x="9893" y="220979"/>
                </a:lnTo>
                <a:lnTo>
                  <a:pt x="6096" y="228599"/>
                </a:lnTo>
                <a:lnTo>
                  <a:pt x="3048" y="236981"/>
                </a:lnTo>
                <a:lnTo>
                  <a:pt x="1524" y="244601"/>
                </a:lnTo>
                <a:lnTo>
                  <a:pt x="0" y="252221"/>
                </a:lnTo>
                <a:lnTo>
                  <a:pt x="761" y="259841"/>
                </a:lnTo>
                <a:lnTo>
                  <a:pt x="3809" y="265937"/>
                </a:lnTo>
                <a:lnTo>
                  <a:pt x="6845" y="272795"/>
                </a:lnTo>
                <a:lnTo>
                  <a:pt x="12179" y="277367"/>
                </a:lnTo>
                <a:lnTo>
                  <a:pt x="21335" y="281177"/>
                </a:lnTo>
                <a:lnTo>
                  <a:pt x="28181" y="284225"/>
                </a:lnTo>
                <a:lnTo>
                  <a:pt x="36575" y="284987"/>
                </a:lnTo>
                <a:lnTo>
                  <a:pt x="44945" y="282701"/>
                </a:lnTo>
                <a:lnTo>
                  <a:pt x="48849" y="281537"/>
                </a:lnTo>
                <a:lnTo>
                  <a:pt x="60065" y="276790"/>
                </a:lnTo>
                <a:lnTo>
                  <a:pt x="71615" y="268985"/>
                </a:lnTo>
                <a:lnTo>
                  <a:pt x="71414" y="269287"/>
                </a:lnTo>
                <a:lnTo>
                  <a:pt x="64274" y="279812"/>
                </a:lnTo>
                <a:lnTo>
                  <a:pt x="57150" y="290321"/>
                </a:lnTo>
                <a:lnTo>
                  <a:pt x="67951" y="29468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1" name="object 179"/>
          <p:cNvSpPr/>
          <p:nvPr/>
        </p:nvSpPr>
        <p:spPr>
          <a:xfrm>
            <a:off x="6448693" y="1379286"/>
            <a:ext cx="251460" cy="282701"/>
          </a:xfrm>
          <a:custGeom>
            <a:avLst/>
            <a:gdLst/>
            <a:ahLst/>
            <a:cxnLst/>
            <a:rect l="l" t="t" r="r" b="b"/>
            <a:pathLst>
              <a:path w="251460" h="282701">
                <a:moveTo>
                  <a:pt x="214871" y="22860"/>
                </a:moveTo>
                <a:lnTo>
                  <a:pt x="205754" y="19085"/>
                </a:lnTo>
                <a:lnTo>
                  <a:pt x="194082" y="14314"/>
                </a:lnTo>
                <a:lnTo>
                  <a:pt x="182285" y="9542"/>
                </a:lnTo>
                <a:lnTo>
                  <a:pt x="170405" y="4771"/>
                </a:lnTo>
                <a:lnTo>
                  <a:pt x="158483" y="0"/>
                </a:lnTo>
                <a:lnTo>
                  <a:pt x="150591" y="12921"/>
                </a:lnTo>
                <a:lnTo>
                  <a:pt x="142688" y="25853"/>
                </a:lnTo>
                <a:lnTo>
                  <a:pt x="134777" y="38796"/>
                </a:lnTo>
                <a:lnTo>
                  <a:pt x="126858" y="51748"/>
                </a:lnTo>
                <a:lnTo>
                  <a:pt x="118932" y="64710"/>
                </a:lnTo>
                <a:lnTo>
                  <a:pt x="111001" y="77680"/>
                </a:lnTo>
                <a:lnTo>
                  <a:pt x="103065" y="90658"/>
                </a:lnTo>
                <a:lnTo>
                  <a:pt x="95125" y="103644"/>
                </a:lnTo>
                <a:lnTo>
                  <a:pt x="87184" y="116636"/>
                </a:lnTo>
                <a:lnTo>
                  <a:pt x="79241" y="129635"/>
                </a:lnTo>
                <a:lnTo>
                  <a:pt x="71298" y="142639"/>
                </a:lnTo>
                <a:lnTo>
                  <a:pt x="63357" y="155649"/>
                </a:lnTo>
                <a:lnTo>
                  <a:pt x="55418" y="168663"/>
                </a:lnTo>
                <a:lnTo>
                  <a:pt x="47482" y="181681"/>
                </a:lnTo>
                <a:lnTo>
                  <a:pt x="39550" y="194702"/>
                </a:lnTo>
                <a:lnTo>
                  <a:pt x="31624" y="207727"/>
                </a:lnTo>
                <a:lnTo>
                  <a:pt x="23705" y="220753"/>
                </a:lnTo>
                <a:lnTo>
                  <a:pt x="15794" y="233782"/>
                </a:lnTo>
                <a:lnTo>
                  <a:pt x="7892" y="246811"/>
                </a:lnTo>
                <a:lnTo>
                  <a:pt x="0" y="259842"/>
                </a:lnTo>
                <a:lnTo>
                  <a:pt x="9116" y="263616"/>
                </a:lnTo>
                <a:lnTo>
                  <a:pt x="20789" y="268387"/>
                </a:lnTo>
                <a:lnTo>
                  <a:pt x="32586" y="273159"/>
                </a:lnTo>
                <a:lnTo>
                  <a:pt x="44466" y="277930"/>
                </a:lnTo>
                <a:lnTo>
                  <a:pt x="56388" y="282702"/>
                </a:lnTo>
                <a:lnTo>
                  <a:pt x="59178" y="278059"/>
                </a:lnTo>
                <a:lnTo>
                  <a:pt x="65769" y="267147"/>
                </a:lnTo>
                <a:lnTo>
                  <a:pt x="72395" y="256243"/>
                </a:lnTo>
                <a:lnTo>
                  <a:pt x="79047" y="245353"/>
                </a:lnTo>
                <a:lnTo>
                  <a:pt x="85712" y="234481"/>
                </a:lnTo>
                <a:lnTo>
                  <a:pt x="92380" y="223633"/>
                </a:lnTo>
                <a:lnTo>
                  <a:pt x="99040" y="212815"/>
                </a:lnTo>
                <a:lnTo>
                  <a:pt x="105680" y="202032"/>
                </a:lnTo>
                <a:lnTo>
                  <a:pt x="112290" y="191290"/>
                </a:lnTo>
                <a:lnTo>
                  <a:pt x="118859" y="180594"/>
                </a:lnTo>
                <a:lnTo>
                  <a:pt x="124064" y="172203"/>
                </a:lnTo>
                <a:lnTo>
                  <a:pt x="132951" y="158068"/>
                </a:lnTo>
                <a:lnTo>
                  <a:pt x="140187" y="146853"/>
                </a:lnTo>
                <a:lnTo>
                  <a:pt x="145875" y="138410"/>
                </a:lnTo>
                <a:lnTo>
                  <a:pt x="150114" y="132588"/>
                </a:lnTo>
                <a:lnTo>
                  <a:pt x="155448" y="125730"/>
                </a:lnTo>
                <a:lnTo>
                  <a:pt x="162306" y="121920"/>
                </a:lnTo>
                <a:lnTo>
                  <a:pt x="169164" y="119634"/>
                </a:lnTo>
                <a:lnTo>
                  <a:pt x="170940" y="119322"/>
                </a:lnTo>
                <a:lnTo>
                  <a:pt x="182366" y="119399"/>
                </a:lnTo>
                <a:lnTo>
                  <a:pt x="195821" y="123444"/>
                </a:lnTo>
                <a:lnTo>
                  <a:pt x="198613" y="118799"/>
                </a:lnTo>
                <a:lnTo>
                  <a:pt x="205176" y="107949"/>
                </a:lnTo>
                <a:lnTo>
                  <a:pt x="211781" y="97100"/>
                </a:lnTo>
                <a:lnTo>
                  <a:pt x="218413" y="86250"/>
                </a:lnTo>
                <a:lnTo>
                  <a:pt x="225058" y="75401"/>
                </a:lnTo>
                <a:lnTo>
                  <a:pt x="231700" y="64552"/>
                </a:lnTo>
                <a:lnTo>
                  <a:pt x="238325" y="53702"/>
                </a:lnTo>
                <a:lnTo>
                  <a:pt x="244916" y="42853"/>
                </a:lnTo>
                <a:lnTo>
                  <a:pt x="251460" y="32004"/>
                </a:lnTo>
                <a:lnTo>
                  <a:pt x="247919" y="31228"/>
                </a:lnTo>
                <a:lnTo>
                  <a:pt x="238002" y="30913"/>
                </a:lnTo>
                <a:lnTo>
                  <a:pt x="227453" y="33212"/>
                </a:lnTo>
                <a:lnTo>
                  <a:pt x="216274" y="38185"/>
                </a:lnTo>
                <a:lnTo>
                  <a:pt x="204464" y="45891"/>
                </a:lnTo>
                <a:lnTo>
                  <a:pt x="192024" y="56388"/>
                </a:lnTo>
                <a:lnTo>
                  <a:pt x="193415" y="54306"/>
                </a:lnTo>
                <a:lnTo>
                  <a:pt x="200566" y="43804"/>
                </a:lnTo>
                <a:lnTo>
                  <a:pt x="207721" y="33416"/>
                </a:lnTo>
                <a:lnTo>
                  <a:pt x="214871" y="2286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2" name="object 180"/>
          <p:cNvSpPr/>
          <p:nvPr/>
        </p:nvSpPr>
        <p:spPr>
          <a:xfrm>
            <a:off x="6574423" y="1482446"/>
            <a:ext cx="170675" cy="56556"/>
          </a:xfrm>
          <a:custGeom>
            <a:avLst/>
            <a:gdLst/>
            <a:ahLst/>
            <a:cxnLst/>
            <a:rect l="l" t="t" r="r" b="b"/>
            <a:pathLst>
              <a:path w="170675" h="56556">
                <a:moveTo>
                  <a:pt x="170675" y="4282"/>
                </a:moveTo>
                <a:lnTo>
                  <a:pt x="98318" y="0"/>
                </a:lnTo>
                <a:lnTo>
                  <a:pt x="90648" y="10403"/>
                </a:lnTo>
                <a:lnTo>
                  <a:pt x="166865" y="5044"/>
                </a:lnTo>
                <a:lnTo>
                  <a:pt x="170675" y="4282"/>
                </a:lnTo>
                <a:close/>
              </a:path>
              <a:path w="170675" h="56556">
                <a:moveTo>
                  <a:pt x="74675" y="34762"/>
                </a:moveTo>
                <a:lnTo>
                  <a:pt x="66909" y="47353"/>
                </a:lnTo>
                <a:lnTo>
                  <a:pt x="60261" y="58253"/>
                </a:lnTo>
                <a:lnTo>
                  <a:pt x="53655" y="69188"/>
                </a:lnTo>
                <a:lnTo>
                  <a:pt x="47109" y="80120"/>
                </a:lnTo>
                <a:lnTo>
                  <a:pt x="40643" y="91009"/>
                </a:lnTo>
                <a:lnTo>
                  <a:pt x="34277" y="101818"/>
                </a:lnTo>
                <a:lnTo>
                  <a:pt x="29801" y="109114"/>
                </a:lnTo>
                <a:lnTo>
                  <a:pt x="22045" y="122222"/>
                </a:lnTo>
                <a:lnTo>
                  <a:pt x="15635" y="133758"/>
                </a:lnTo>
                <a:lnTo>
                  <a:pt x="10573" y="143720"/>
                </a:lnTo>
                <a:lnTo>
                  <a:pt x="6857" y="152110"/>
                </a:lnTo>
                <a:lnTo>
                  <a:pt x="3942" y="160678"/>
                </a:lnTo>
                <a:lnTo>
                  <a:pt x="983" y="173231"/>
                </a:lnTo>
                <a:lnTo>
                  <a:pt x="0" y="184876"/>
                </a:lnTo>
                <a:lnTo>
                  <a:pt x="65" y="187348"/>
                </a:lnTo>
                <a:lnTo>
                  <a:pt x="2808" y="199764"/>
                </a:lnTo>
                <a:lnTo>
                  <a:pt x="9905" y="210784"/>
                </a:lnTo>
                <a:lnTo>
                  <a:pt x="15137" y="216298"/>
                </a:lnTo>
                <a:lnTo>
                  <a:pt x="25144" y="223503"/>
                </a:lnTo>
                <a:lnTo>
                  <a:pt x="38100" y="229834"/>
                </a:lnTo>
                <a:lnTo>
                  <a:pt x="46480" y="232772"/>
                </a:lnTo>
                <a:lnTo>
                  <a:pt x="58934" y="235032"/>
                </a:lnTo>
                <a:lnTo>
                  <a:pt x="71615" y="235168"/>
                </a:lnTo>
                <a:lnTo>
                  <a:pt x="81986" y="233138"/>
                </a:lnTo>
                <a:lnTo>
                  <a:pt x="93949" y="229073"/>
                </a:lnTo>
                <a:lnTo>
                  <a:pt x="105917" y="222976"/>
                </a:lnTo>
                <a:lnTo>
                  <a:pt x="117782" y="214285"/>
                </a:lnTo>
                <a:lnTo>
                  <a:pt x="127163" y="205842"/>
                </a:lnTo>
                <a:lnTo>
                  <a:pt x="135623" y="196306"/>
                </a:lnTo>
                <a:lnTo>
                  <a:pt x="139562" y="191041"/>
                </a:lnTo>
                <a:lnTo>
                  <a:pt x="145602" y="182509"/>
                </a:lnTo>
                <a:lnTo>
                  <a:pt x="152574" y="172160"/>
                </a:lnTo>
                <a:lnTo>
                  <a:pt x="160437" y="159995"/>
                </a:lnTo>
                <a:lnTo>
                  <a:pt x="169151" y="146014"/>
                </a:lnTo>
                <a:lnTo>
                  <a:pt x="174777" y="136758"/>
                </a:lnTo>
                <a:lnTo>
                  <a:pt x="181429" y="125829"/>
                </a:lnTo>
                <a:lnTo>
                  <a:pt x="188079" y="114943"/>
                </a:lnTo>
                <a:lnTo>
                  <a:pt x="194729" y="104122"/>
                </a:lnTo>
                <a:lnTo>
                  <a:pt x="201377" y="93390"/>
                </a:lnTo>
                <a:lnTo>
                  <a:pt x="208025" y="82768"/>
                </a:lnTo>
                <a:lnTo>
                  <a:pt x="214807" y="71313"/>
                </a:lnTo>
                <a:lnTo>
                  <a:pt x="221739" y="59058"/>
                </a:lnTo>
                <a:lnTo>
                  <a:pt x="227095" y="48707"/>
                </a:lnTo>
                <a:lnTo>
                  <a:pt x="230873" y="40096"/>
                </a:lnTo>
                <a:lnTo>
                  <a:pt x="232711" y="34766"/>
                </a:lnTo>
                <a:lnTo>
                  <a:pt x="235396" y="22418"/>
                </a:lnTo>
                <a:lnTo>
                  <a:pt x="236219" y="9616"/>
                </a:lnTo>
                <a:lnTo>
                  <a:pt x="236281" y="4563"/>
                </a:lnTo>
                <a:lnTo>
                  <a:pt x="233794" y="-7618"/>
                </a:lnTo>
                <a:lnTo>
                  <a:pt x="227825" y="-19339"/>
                </a:lnTo>
                <a:lnTo>
                  <a:pt x="222272" y="-26533"/>
                </a:lnTo>
                <a:lnTo>
                  <a:pt x="212352" y="-34300"/>
                </a:lnTo>
                <a:lnTo>
                  <a:pt x="199643" y="-40675"/>
                </a:lnTo>
                <a:lnTo>
                  <a:pt x="192242" y="-43367"/>
                </a:lnTo>
                <a:lnTo>
                  <a:pt x="179948" y="-45968"/>
                </a:lnTo>
                <a:lnTo>
                  <a:pt x="167620" y="-46152"/>
                </a:lnTo>
                <a:lnTo>
                  <a:pt x="155448" y="-43723"/>
                </a:lnTo>
                <a:lnTo>
                  <a:pt x="146885" y="-40732"/>
                </a:lnTo>
                <a:lnTo>
                  <a:pt x="135644" y="-35291"/>
                </a:lnTo>
                <a:lnTo>
                  <a:pt x="125090" y="-28220"/>
                </a:lnTo>
                <a:lnTo>
                  <a:pt x="115049" y="-19339"/>
                </a:lnTo>
                <a:lnTo>
                  <a:pt x="105734" y="-9179"/>
                </a:lnTo>
                <a:lnTo>
                  <a:pt x="98318" y="0"/>
                </a:lnTo>
                <a:lnTo>
                  <a:pt x="170675" y="4282"/>
                </a:lnTo>
                <a:lnTo>
                  <a:pt x="173723" y="5806"/>
                </a:lnTo>
                <a:lnTo>
                  <a:pt x="177545" y="7330"/>
                </a:lnTo>
                <a:lnTo>
                  <a:pt x="178307" y="10378"/>
                </a:lnTo>
                <a:lnTo>
                  <a:pt x="177545" y="13426"/>
                </a:lnTo>
                <a:lnTo>
                  <a:pt x="176694" y="15643"/>
                </a:lnTo>
                <a:lnTo>
                  <a:pt x="171795" y="25156"/>
                </a:lnTo>
                <a:lnTo>
                  <a:pt x="163067" y="39334"/>
                </a:lnTo>
                <a:lnTo>
                  <a:pt x="162453" y="40352"/>
                </a:lnTo>
                <a:lnTo>
                  <a:pt x="155858" y="51253"/>
                </a:lnTo>
                <a:lnTo>
                  <a:pt x="149264" y="62124"/>
                </a:lnTo>
                <a:lnTo>
                  <a:pt x="142670" y="72973"/>
                </a:lnTo>
                <a:lnTo>
                  <a:pt x="136075" y="83804"/>
                </a:lnTo>
                <a:lnTo>
                  <a:pt x="129480" y="94626"/>
                </a:lnTo>
                <a:lnTo>
                  <a:pt x="122885" y="105446"/>
                </a:lnTo>
                <a:lnTo>
                  <a:pt x="116289" y="116268"/>
                </a:lnTo>
                <a:lnTo>
                  <a:pt x="109693" y="127101"/>
                </a:lnTo>
                <a:lnTo>
                  <a:pt x="103097" y="137951"/>
                </a:lnTo>
                <a:lnTo>
                  <a:pt x="96500" y="148825"/>
                </a:lnTo>
                <a:lnTo>
                  <a:pt x="89903" y="159730"/>
                </a:lnTo>
                <a:lnTo>
                  <a:pt x="89598" y="160205"/>
                </a:lnTo>
                <a:lnTo>
                  <a:pt x="81134" y="173416"/>
                </a:lnTo>
                <a:lnTo>
                  <a:pt x="75425" y="181066"/>
                </a:lnTo>
                <a:lnTo>
                  <a:pt x="72377" y="184114"/>
                </a:lnTo>
                <a:lnTo>
                  <a:pt x="68579" y="184876"/>
                </a:lnTo>
                <a:lnTo>
                  <a:pt x="65531" y="183352"/>
                </a:lnTo>
                <a:lnTo>
                  <a:pt x="62483" y="181828"/>
                </a:lnTo>
                <a:lnTo>
                  <a:pt x="60959" y="178780"/>
                </a:lnTo>
                <a:lnTo>
                  <a:pt x="62483" y="174970"/>
                </a:lnTo>
                <a:lnTo>
                  <a:pt x="62739" y="173815"/>
                </a:lnTo>
                <a:lnTo>
                  <a:pt x="66928" y="164658"/>
                </a:lnTo>
                <a:lnTo>
                  <a:pt x="75425" y="150586"/>
                </a:lnTo>
                <a:lnTo>
                  <a:pt x="80831" y="141536"/>
                </a:lnTo>
                <a:lnTo>
                  <a:pt x="87383" y="130603"/>
                </a:lnTo>
                <a:lnTo>
                  <a:pt x="93941" y="119703"/>
                </a:lnTo>
                <a:lnTo>
                  <a:pt x="100509" y="108832"/>
                </a:lnTo>
                <a:lnTo>
                  <a:pt x="107090" y="97986"/>
                </a:lnTo>
                <a:lnTo>
                  <a:pt x="113687" y="87162"/>
                </a:lnTo>
                <a:lnTo>
                  <a:pt x="120305" y="76355"/>
                </a:lnTo>
                <a:lnTo>
                  <a:pt x="126947" y="65563"/>
                </a:lnTo>
                <a:lnTo>
                  <a:pt x="133617" y="54782"/>
                </a:lnTo>
                <a:lnTo>
                  <a:pt x="140317" y="44008"/>
                </a:lnTo>
                <a:lnTo>
                  <a:pt x="147053" y="33238"/>
                </a:lnTo>
                <a:lnTo>
                  <a:pt x="150582" y="27073"/>
                </a:lnTo>
                <a:lnTo>
                  <a:pt x="158482" y="14758"/>
                </a:lnTo>
                <a:lnTo>
                  <a:pt x="163829" y="8092"/>
                </a:lnTo>
                <a:lnTo>
                  <a:pt x="166865" y="5044"/>
                </a:lnTo>
                <a:lnTo>
                  <a:pt x="90648" y="10403"/>
                </a:lnTo>
                <a:lnTo>
                  <a:pt x="82756" y="22001"/>
                </a:lnTo>
                <a:lnTo>
                  <a:pt x="74675" y="34762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3" name="object 181"/>
          <p:cNvSpPr/>
          <p:nvPr/>
        </p:nvSpPr>
        <p:spPr>
          <a:xfrm>
            <a:off x="6675769" y="1558795"/>
            <a:ext cx="292595" cy="242639"/>
          </a:xfrm>
          <a:custGeom>
            <a:avLst/>
            <a:gdLst/>
            <a:ahLst/>
            <a:cxnLst/>
            <a:rect l="l" t="t" r="r" b="b"/>
            <a:pathLst>
              <a:path w="292595" h="242639">
                <a:moveTo>
                  <a:pt x="86307" y="194019"/>
                </a:moveTo>
                <a:lnTo>
                  <a:pt x="92964" y="183203"/>
                </a:lnTo>
                <a:lnTo>
                  <a:pt x="92812" y="186080"/>
                </a:lnTo>
                <a:lnTo>
                  <a:pt x="93634" y="199302"/>
                </a:lnTo>
                <a:lnTo>
                  <a:pt x="96774" y="210635"/>
                </a:lnTo>
                <a:lnTo>
                  <a:pt x="99822" y="217493"/>
                </a:lnTo>
                <a:lnTo>
                  <a:pt x="105143" y="222065"/>
                </a:lnTo>
                <a:lnTo>
                  <a:pt x="112014" y="225113"/>
                </a:lnTo>
                <a:lnTo>
                  <a:pt x="115576" y="226405"/>
                </a:lnTo>
                <a:lnTo>
                  <a:pt x="127643" y="227922"/>
                </a:lnTo>
                <a:lnTo>
                  <a:pt x="140195" y="225113"/>
                </a:lnTo>
                <a:lnTo>
                  <a:pt x="146470" y="222727"/>
                </a:lnTo>
                <a:lnTo>
                  <a:pt x="157238" y="216185"/>
                </a:lnTo>
                <a:lnTo>
                  <a:pt x="166878" y="206825"/>
                </a:lnTo>
                <a:lnTo>
                  <a:pt x="171039" y="201970"/>
                </a:lnTo>
                <a:lnTo>
                  <a:pt x="177349" y="193695"/>
                </a:lnTo>
                <a:lnTo>
                  <a:pt x="184470" y="183462"/>
                </a:lnTo>
                <a:lnTo>
                  <a:pt x="192405" y="171314"/>
                </a:lnTo>
                <a:lnTo>
                  <a:pt x="201155" y="157295"/>
                </a:lnTo>
                <a:lnTo>
                  <a:pt x="201778" y="156262"/>
                </a:lnTo>
                <a:lnTo>
                  <a:pt x="208346" y="145393"/>
                </a:lnTo>
                <a:lnTo>
                  <a:pt x="214914" y="134523"/>
                </a:lnTo>
                <a:lnTo>
                  <a:pt x="221482" y="123654"/>
                </a:lnTo>
                <a:lnTo>
                  <a:pt x="228051" y="112784"/>
                </a:lnTo>
                <a:lnTo>
                  <a:pt x="234620" y="101914"/>
                </a:lnTo>
                <a:lnTo>
                  <a:pt x="241189" y="91045"/>
                </a:lnTo>
                <a:lnTo>
                  <a:pt x="247758" y="80175"/>
                </a:lnTo>
                <a:lnTo>
                  <a:pt x="254326" y="69306"/>
                </a:lnTo>
                <a:lnTo>
                  <a:pt x="260894" y="58436"/>
                </a:lnTo>
                <a:lnTo>
                  <a:pt x="267462" y="47567"/>
                </a:lnTo>
                <a:lnTo>
                  <a:pt x="267991" y="46724"/>
                </a:lnTo>
                <a:lnTo>
                  <a:pt x="276642" y="32713"/>
                </a:lnTo>
                <a:lnTo>
                  <a:pt x="283629" y="20782"/>
                </a:lnTo>
                <a:lnTo>
                  <a:pt x="288948" y="10793"/>
                </a:lnTo>
                <a:lnTo>
                  <a:pt x="292595" y="2609"/>
                </a:lnTo>
                <a:lnTo>
                  <a:pt x="223622" y="2914"/>
                </a:lnTo>
                <a:lnTo>
                  <a:pt x="217982" y="13182"/>
                </a:lnTo>
                <a:lnTo>
                  <a:pt x="208788" y="28517"/>
                </a:lnTo>
                <a:lnTo>
                  <a:pt x="207052" y="31352"/>
                </a:lnTo>
                <a:lnTo>
                  <a:pt x="200398" y="42239"/>
                </a:lnTo>
                <a:lnTo>
                  <a:pt x="193777" y="53094"/>
                </a:lnTo>
                <a:lnTo>
                  <a:pt x="187179" y="63925"/>
                </a:lnTo>
                <a:lnTo>
                  <a:pt x="180598" y="74739"/>
                </a:lnTo>
                <a:lnTo>
                  <a:pt x="174023" y="85546"/>
                </a:lnTo>
                <a:lnTo>
                  <a:pt x="167447" y="96355"/>
                </a:lnTo>
                <a:lnTo>
                  <a:pt x="160861" y="107173"/>
                </a:lnTo>
                <a:lnTo>
                  <a:pt x="154256" y="118009"/>
                </a:lnTo>
                <a:lnTo>
                  <a:pt x="147624" y="128871"/>
                </a:lnTo>
                <a:lnTo>
                  <a:pt x="140957" y="139769"/>
                </a:lnTo>
                <a:lnTo>
                  <a:pt x="136482" y="146942"/>
                </a:lnTo>
                <a:lnTo>
                  <a:pt x="128604" y="158724"/>
                </a:lnTo>
                <a:lnTo>
                  <a:pt x="123431" y="165677"/>
                </a:lnTo>
                <a:lnTo>
                  <a:pt x="120383" y="168725"/>
                </a:lnTo>
                <a:lnTo>
                  <a:pt x="117348" y="169487"/>
                </a:lnTo>
                <a:lnTo>
                  <a:pt x="113538" y="167963"/>
                </a:lnTo>
                <a:lnTo>
                  <a:pt x="109728" y="166439"/>
                </a:lnTo>
                <a:lnTo>
                  <a:pt x="108204" y="163391"/>
                </a:lnTo>
                <a:lnTo>
                  <a:pt x="109728" y="158819"/>
                </a:lnTo>
                <a:lnTo>
                  <a:pt x="111559" y="154870"/>
                </a:lnTo>
                <a:lnTo>
                  <a:pt x="117026" y="144575"/>
                </a:lnTo>
                <a:lnTo>
                  <a:pt x="125730" y="129101"/>
                </a:lnTo>
                <a:lnTo>
                  <a:pt x="132004" y="118932"/>
                </a:lnTo>
                <a:lnTo>
                  <a:pt x="138673" y="108124"/>
                </a:lnTo>
                <a:lnTo>
                  <a:pt x="145341" y="97316"/>
                </a:lnTo>
                <a:lnTo>
                  <a:pt x="152010" y="86508"/>
                </a:lnTo>
                <a:lnTo>
                  <a:pt x="158679" y="75699"/>
                </a:lnTo>
                <a:lnTo>
                  <a:pt x="165348" y="64891"/>
                </a:lnTo>
                <a:lnTo>
                  <a:pt x="172017" y="54083"/>
                </a:lnTo>
                <a:lnTo>
                  <a:pt x="178686" y="43275"/>
                </a:lnTo>
                <a:lnTo>
                  <a:pt x="185355" y="32467"/>
                </a:lnTo>
                <a:lnTo>
                  <a:pt x="192024" y="21659"/>
                </a:lnTo>
                <a:lnTo>
                  <a:pt x="198397" y="11231"/>
                </a:lnTo>
                <a:lnTo>
                  <a:pt x="205809" y="0"/>
                </a:lnTo>
                <a:lnTo>
                  <a:pt x="126667" y="11753"/>
                </a:lnTo>
                <a:lnTo>
                  <a:pt x="117586" y="26612"/>
                </a:lnTo>
                <a:lnTo>
                  <a:pt x="108512" y="41471"/>
                </a:lnTo>
                <a:lnTo>
                  <a:pt x="99446" y="56330"/>
                </a:lnTo>
                <a:lnTo>
                  <a:pt x="90385" y="71189"/>
                </a:lnTo>
                <a:lnTo>
                  <a:pt x="81331" y="86048"/>
                </a:lnTo>
                <a:lnTo>
                  <a:pt x="72281" y="100907"/>
                </a:lnTo>
                <a:lnTo>
                  <a:pt x="63236" y="115766"/>
                </a:lnTo>
                <a:lnTo>
                  <a:pt x="54196" y="130625"/>
                </a:lnTo>
                <a:lnTo>
                  <a:pt x="45158" y="145484"/>
                </a:lnTo>
                <a:lnTo>
                  <a:pt x="36123" y="160343"/>
                </a:lnTo>
                <a:lnTo>
                  <a:pt x="27090" y="175202"/>
                </a:lnTo>
                <a:lnTo>
                  <a:pt x="18059" y="190061"/>
                </a:lnTo>
                <a:lnTo>
                  <a:pt x="9029" y="204920"/>
                </a:lnTo>
                <a:lnTo>
                  <a:pt x="0" y="219779"/>
                </a:lnTo>
                <a:lnTo>
                  <a:pt x="9379" y="223553"/>
                </a:lnTo>
                <a:lnTo>
                  <a:pt x="21124" y="228324"/>
                </a:lnTo>
                <a:lnTo>
                  <a:pt x="32818" y="233096"/>
                </a:lnTo>
                <a:lnTo>
                  <a:pt x="44545" y="237867"/>
                </a:lnTo>
                <a:lnTo>
                  <a:pt x="56388" y="242639"/>
                </a:lnTo>
                <a:lnTo>
                  <a:pt x="59683" y="237283"/>
                </a:lnTo>
                <a:lnTo>
                  <a:pt x="66339" y="226467"/>
                </a:lnTo>
                <a:lnTo>
                  <a:pt x="72995" y="215651"/>
                </a:lnTo>
                <a:lnTo>
                  <a:pt x="79651" y="204835"/>
                </a:lnTo>
                <a:lnTo>
                  <a:pt x="86307" y="194019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4" name="object 182"/>
          <p:cNvSpPr/>
          <p:nvPr/>
        </p:nvSpPr>
        <p:spPr>
          <a:xfrm>
            <a:off x="6802436" y="1481394"/>
            <a:ext cx="168754" cy="89154"/>
          </a:xfrm>
          <a:custGeom>
            <a:avLst/>
            <a:gdLst/>
            <a:ahLst/>
            <a:cxnLst/>
            <a:rect l="l" t="t" r="r" b="b"/>
            <a:pathLst>
              <a:path w="168754" h="89154">
                <a:moveTo>
                  <a:pt x="101502" y="18975"/>
                </a:moveTo>
                <a:lnTo>
                  <a:pt x="89662" y="14097"/>
                </a:lnTo>
                <a:lnTo>
                  <a:pt x="77936" y="9334"/>
                </a:lnTo>
                <a:lnTo>
                  <a:pt x="66287" y="4648"/>
                </a:lnTo>
                <a:lnTo>
                  <a:pt x="54676" y="0"/>
                </a:lnTo>
                <a:lnTo>
                  <a:pt x="45537" y="14858"/>
                </a:lnTo>
                <a:lnTo>
                  <a:pt x="36410" y="29718"/>
                </a:lnTo>
                <a:lnTo>
                  <a:pt x="27293" y="44577"/>
                </a:lnTo>
                <a:lnTo>
                  <a:pt x="18186" y="59435"/>
                </a:lnTo>
                <a:lnTo>
                  <a:pt x="9089" y="74295"/>
                </a:lnTo>
                <a:lnTo>
                  <a:pt x="0" y="89154"/>
                </a:lnTo>
                <a:lnTo>
                  <a:pt x="79142" y="77400"/>
                </a:lnTo>
                <a:lnTo>
                  <a:pt x="84406" y="70866"/>
                </a:lnTo>
                <a:lnTo>
                  <a:pt x="87454" y="67818"/>
                </a:lnTo>
                <a:lnTo>
                  <a:pt x="91252" y="66293"/>
                </a:lnTo>
                <a:lnTo>
                  <a:pt x="95062" y="67818"/>
                </a:lnTo>
                <a:lnTo>
                  <a:pt x="98884" y="69342"/>
                </a:lnTo>
                <a:lnTo>
                  <a:pt x="99646" y="72389"/>
                </a:lnTo>
                <a:lnTo>
                  <a:pt x="98884" y="76200"/>
                </a:lnTo>
                <a:lnTo>
                  <a:pt x="96955" y="80315"/>
                </a:lnTo>
                <a:lnTo>
                  <a:pt x="165928" y="80010"/>
                </a:lnTo>
                <a:lnTo>
                  <a:pt x="166742" y="77373"/>
                </a:lnTo>
                <a:lnTo>
                  <a:pt x="168754" y="64975"/>
                </a:lnTo>
                <a:lnTo>
                  <a:pt x="167452" y="52578"/>
                </a:lnTo>
                <a:lnTo>
                  <a:pt x="165166" y="43433"/>
                </a:lnTo>
                <a:lnTo>
                  <a:pt x="159844" y="37337"/>
                </a:lnTo>
                <a:lnTo>
                  <a:pt x="150688" y="33528"/>
                </a:lnTo>
                <a:lnTo>
                  <a:pt x="143842" y="30480"/>
                </a:lnTo>
                <a:lnTo>
                  <a:pt x="135460" y="29718"/>
                </a:lnTo>
                <a:lnTo>
                  <a:pt x="126316" y="32004"/>
                </a:lnTo>
                <a:lnTo>
                  <a:pt x="120694" y="33807"/>
                </a:lnTo>
                <a:lnTo>
                  <a:pt x="109512" y="38875"/>
                </a:lnTo>
                <a:lnTo>
                  <a:pt x="97360" y="46481"/>
                </a:lnTo>
                <a:lnTo>
                  <a:pt x="98405" y="44761"/>
                </a:lnTo>
                <a:lnTo>
                  <a:pt x="105275" y="34191"/>
                </a:lnTo>
                <a:lnTo>
                  <a:pt x="112588" y="23622"/>
                </a:lnTo>
                <a:lnTo>
                  <a:pt x="101502" y="18975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5" name="object 183"/>
          <p:cNvSpPr/>
          <p:nvPr/>
        </p:nvSpPr>
        <p:spPr>
          <a:xfrm>
            <a:off x="6873115" y="1557584"/>
            <a:ext cx="233125" cy="281631"/>
          </a:xfrm>
          <a:custGeom>
            <a:avLst/>
            <a:gdLst/>
            <a:ahLst/>
            <a:cxnLst/>
            <a:rect l="l" t="t" r="r" b="b"/>
            <a:pathLst>
              <a:path w="233125" h="281631">
                <a:moveTo>
                  <a:pt x="99326" y="152666"/>
                </a:moveTo>
                <a:lnTo>
                  <a:pt x="105930" y="141742"/>
                </a:lnTo>
                <a:lnTo>
                  <a:pt x="108744" y="142889"/>
                </a:lnTo>
                <a:lnTo>
                  <a:pt x="120466" y="147726"/>
                </a:lnTo>
                <a:lnTo>
                  <a:pt x="132187" y="152635"/>
                </a:lnTo>
                <a:lnTo>
                  <a:pt x="143908" y="157576"/>
                </a:lnTo>
                <a:lnTo>
                  <a:pt x="155630" y="162513"/>
                </a:lnTo>
                <a:lnTo>
                  <a:pt x="167355" y="167407"/>
                </a:lnTo>
                <a:lnTo>
                  <a:pt x="179082" y="172222"/>
                </a:lnTo>
                <a:lnTo>
                  <a:pt x="180565" y="169770"/>
                </a:lnTo>
                <a:lnTo>
                  <a:pt x="187165" y="159115"/>
                </a:lnTo>
                <a:lnTo>
                  <a:pt x="193871" y="148294"/>
                </a:lnTo>
                <a:lnTo>
                  <a:pt x="200418" y="137170"/>
                </a:lnTo>
                <a:lnTo>
                  <a:pt x="203261" y="132429"/>
                </a:lnTo>
                <a:lnTo>
                  <a:pt x="210881" y="119120"/>
                </a:lnTo>
                <a:lnTo>
                  <a:pt x="217378" y="106814"/>
                </a:lnTo>
                <a:lnTo>
                  <a:pt x="222751" y="95540"/>
                </a:lnTo>
                <a:lnTo>
                  <a:pt x="226999" y="85329"/>
                </a:lnTo>
                <a:lnTo>
                  <a:pt x="230124" y="76210"/>
                </a:lnTo>
                <a:lnTo>
                  <a:pt x="231679" y="69901"/>
                </a:lnTo>
                <a:lnTo>
                  <a:pt x="233125" y="57032"/>
                </a:lnTo>
                <a:lnTo>
                  <a:pt x="232060" y="44985"/>
                </a:lnTo>
                <a:lnTo>
                  <a:pt x="228600" y="33538"/>
                </a:lnTo>
                <a:lnTo>
                  <a:pt x="219847" y="19971"/>
                </a:lnTo>
                <a:lnTo>
                  <a:pt x="209623" y="11765"/>
                </a:lnTo>
                <a:lnTo>
                  <a:pt x="196608" y="5344"/>
                </a:lnTo>
                <a:lnTo>
                  <a:pt x="181175" y="892"/>
                </a:lnTo>
                <a:lnTo>
                  <a:pt x="168760" y="0"/>
                </a:lnTo>
                <a:lnTo>
                  <a:pt x="156209" y="1534"/>
                </a:lnTo>
                <a:lnTo>
                  <a:pt x="149073" y="3369"/>
                </a:lnTo>
                <a:lnTo>
                  <a:pt x="137450" y="7912"/>
                </a:lnTo>
                <a:lnTo>
                  <a:pt x="126336" y="14380"/>
                </a:lnTo>
                <a:lnTo>
                  <a:pt x="115824" y="22870"/>
                </a:lnTo>
                <a:lnTo>
                  <a:pt x="107888" y="30946"/>
                </a:lnTo>
                <a:lnTo>
                  <a:pt x="100377" y="39694"/>
                </a:lnTo>
                <a:lnTo>
                  <a:pt x="92616" y="49749"/>
                </a:lnTo>
                <a:lnTo>
                  <a:pt x="84569" y="61148"/>
                </a:lnTo>
                <a:lnTo>
                  <a:pt x="161556" y="54112"/>
                </a:lnTo>
                <a:lnTo>
                  <a:pt x="164604" y="51064"/>
                </a:lnTo>
                <a:lnTo>
                  <a:pt x="167652" y="50302"/>
                </a:lnTo>
                <a:lnTo>
                  <a:pt x="171450" y="52588"/>
                </a:lnTo>
                <a:lnTo>
                  <a:pt x="174497" y="53350"/>
                </a:lnTo>
                <a:lnTo>
                  <a:pt x="176034" y="56398"/>
                </a:lnTo>
                <a:lnTo>
                  <a:pt x="174497" y="60970"/>
                </a:lnTo>
                <a:lnTo>
                  <a:pt x="173508" y="63253"/>
                </a:lnTo>
                <a:lnTo>
                  <a:pt x="168606" y="72876"/>
                </a:lnTo>
                <a:lnTo>
                  <a:pt x="160032" y="87640"/>
                </a:lnTo>
                <a:lnTo>
                  <a:pt x="156209" y="93736"/>
                </a:lnTo>
                <a:lnTo>
                  <a:pt x="152400" y="99832"/>
                </a:lnTo>
                <a:lnTo>
                  <a:pt x="148602" y="106690"/>
                </a:lnTo>
                <a:lnTo>
                  <a:pt x="142506" y="104404"/>
                </a:lnTo>
                <a:lnTo>
                  <a:pt x="137159" y="102118"/>
                </a:lnTo>
                <a:lnTo>
                  <a:pt x="131838" y="99832"/>
                </a:lnTo>
                <a:lnTo>
                  <a:pt x="63397" y="95053"/>
                </a:lnTo>
                <a:lnTo>
                  <a:pt x="56816" y="105915"/>
                </a:lnTo>
                <a:lnTo>
                  <a:pt x="50236" y="116777"/>
                </a:lnTo>
                <a:lnTo>
                  <a:pt x="43655" y="127639"/>
                </a:lnTo>
                <a:lnTo>
                  <a:pt x="37074" y="138501"/>
                </a:lnTo>
                <a:lnTo>
                  <a:pt x="30492" y="149362"/>
                </a:lnTo>
                <a:lnTo>
                  <a:pt x="29780" y="150523"/>
                </a:lnTo>
                <a:lnTo>
                  <a:pt x="21738" y="164134"/>
                </a:lnTo>
                <a:lnTo>
                  <a:pt x="15204" y="176098"/>
                </a:lnTo>
                <a:lnTo>
                  <a:pt x="10040" y="186414"/>
                </a:lnTo>
                <a:lnTo>
                  <a:pt x="6108" y="195082"/>
                </a:lnTo>
                <a:lnTo>
                  <a:pt x="3812" y="202137"/>
                </a:lnTo>
                <a:lnTo>
                  <a:pt x="997" y="214612"/>
                </a:lnTo>
                <a:lnTo>
                  <a:pt x="0" y="227086"/>
                </a:lnTo>
                <a:lnTo>
                  <a:pt x="244" y="232207"/>
                </a:lnTo>
                <a:lnTo>
                  <a:pt x="3097" y="244459"/>
                </a:lnTo>
                <a:lnTo>
                  <a:pt x="9156" y="256042"/>
                </a:lnTo>
                <a:lnTo>
                  <a:pt x="14284" y="262017"/>
                </a:lnTo>
                <a:lnTo>
                  <a:pt x="24143" y="269781"/>
                </a:lnTo>
                <a:lnTo>
                  <a:pt x="36588" y="275854"/>
                </a:lnTo>
                <a:lnTo>
                  <a:pt x="47205" y="279602"/>
                </a:lnTo>
                <a:lnTo>
                  <a:pt x="59518" y="281631"/>
                </a:lnTo>
                <a:lnTo>
                  <a:pt x="71640" y="281188"/>
                </a:lnTo>
                <a:lnTo>
                  <a:pt x="81859" y="279006"/>
                </a:lnTo>
                <a:lnTo>
                  <a:pt x="93691" y="274363"/>
                </a:lnTo>
                <a:lnTo>
                  <a:pt x="105168" y="267472"/>
                </a:lnTo>
                <a:lnTo>
                  <a:pt x="114777" y="260636"/>
                </a:lnTo>
                <a:lnTo>
                  <a:pt x="124530" y="252426"/>
                </a:lnTo>
                <a:lnTo>
                  <a:pt x="132587" y="243850"/>
                </a:lnTo>
                <a:lnTo>
                  <a:pt x="141612" y="232094"/>
                </a:lnTo>
                <a:lnTo>
                  <a:pt x="148825" y="221105"/>
                </a:lnTo>
                <a:lnTo>
                  <a:pt x="156984" y="208036"/>
                </a:lnTo>
                <a:lnTo>
                  <a:pt x="160781" y="201940"/>
                </a:lnTo>
                <a:lnTo>
                  <a:pt x="165366" y="195082"/>
                </a:lnTo>
                <a:lnTo>
                  <a:pt x="169176" y="188986"/>
                </a:lnTo>
                <a:lnTo>
                  <a:pt x="162028" y="186029"/>
                </a:lnTo>
                <a:lnTo>
                  <a:pt x="150282" y="181240"/>
                </a:lnTo>
                <a:lnTo>
                  <a:pt x="138601" y="176515"/>
                </a:lnTo>
                <a:lnTo>
                  <a:pt x="126891" y="171763"/>
                </a:lnTo>
                <a:lnTo>
                  <a:pt x="115061" y="166888"/>
                </a:lnTo>
                <a:lnTo>
                  <a:pt x="114092" y="168508"/>
                </a:lnTo>
                <a:lnTo>
                  <a:pt x="107565" y="179398"/>
                </a:lnTo>
                <a:lnTo>
                  <a:pt x="101030" y="190288"/>
                </a:lnTo>
                <a:lnTo>
                  <a:pt x="94487" y="201178"/>
                </a:lnTo>
                <a:lnTo>
                  <a:pt x="90182" y="207834"/>
                </a:lnTo>
                <a:lnTo>
                  <a:pt x="82348" y="219368"/>
                </a:lnTo>
                <a:lnTo>
                  <a:pt x="76200" y="226324"/>
                </a:lnTo>
                <a:lnTo>
                  <a:pt x="71640" y="230134"/>
                </a:lnTo>
                <a:lnTo>
                  <a:pt x="67830" y="231658"/>
                </a:lnTo>
                <a:lnTo>
                  <a:pt x="63258" y="229372"/>
                </a:lnTo>
                <a:lnTo>
                  <a:pt x="60197" y="227848"/>
                </a:lnTo>
                <a:lnTo>
                  <a:pt x="58674" y="225562"/>
                </a:lnTo>
                <a:lnTo>
                  <a:pt x="59435" y="221752"/>
                </a:lnTo>
                <a:lnTo>
                  <a:pt x="59556" y="221214"/>
                </a:lnTo>
                <a:lnTo>
                  <a:pt x="63235" y="212257"/>
                </a:lnTo>
                <a:lnTo>
                  <a:pt x="71640" y="198130"/>
                </a:lnTo>
                <a:lnTo>
                  <a:pt x="72935" y="195973"/>
                </a:lnTo>
                <a:lnTo>
                  <a:pt x="79529" y="185074"/>
                </a:lnTo>
                <a:lnTo>
                  <a:pt x="86125" y="174267"/>
                </a:lnTo>
                <a:lnTo>
                  <a:pt x="92724" y="163486"/>
                </a:lnTo>
                <a:lnTo>
                  <a:pt x="99326" y="152666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6" name="object 184"/>
          <p:cNvSpPr/>
          <p:nvPr/>
        </p:nvSpPr>
        <p:spPr>
          <a:xfrm>
            <a:off x="6936512" y="1611696"/>
            <a:ext cx="98159" cy="45720"/>
          </a:xfrm>
          <a:custGeom>
            <a:avLst/>
            <a:gdLst/>
            <a:ahLst/>
            <a:cxnLst/>
            <a:rect l="l" t="t" r="r" b="b"/>
            <a:pathLst>
              <a:path w="98159" h="45720">
                <a:moveTo>
                  <a:pt x="68441" y="45720"/>
                </a:moveTo>
                <a:lnTo>
                  <a:pt x="72238" y="38862"/>
                </a:lnTo>
                <a:lnTo>
                  <a:pt x="76061" y="32766"/>
                </a:lnTo>
                <a:lnTo>
                  <a:pt x="79871" y="26670"/>
                </a:lnTo>
                <a:lnTo>
                  <a:pt x="85331" y="17793"/>
                </a:lnTo>
                <a:lnTo>
                  <a:pt x="93154" y="6151"/>
                </a:lnTo>
                <a:lnTo>
                  <a:pt x="98159" y="0"/>
                </a:lnTo>
                <a:lnTo>
                  <a:pt x="21172" y="7035"/>
                </a:lnTo>
                <a:lnTo>
                  <a:pt x="12802" y="19812"/>
                </a:lnTo>
                <a:lnTo>
                  <a:pt x="6581" y="30079"/>
                </a:lnTo>
                <a:lnTo>
                  <a:pt x="0" y="40940"/>
                </a:lnTo>
                <a:lnTo>
                  <a:pt x="68441" y="4572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7" name="object 185"/>
          <p:cNvSpPr/>
          <p:nvPr/>
        </p:nvSpPr>
        <p:spPr>
          <a:xfrm>
            <a:off x="7017145" y="1617667"/>
            <a:ext cx="236969" cy="281303"/>
          </a:xfrm>
          <a:custGeom>
            <a:avLst/>
            <a:gdLst/>
            <a:ahLst/>
            <a:cxnLst/>
            <a:rect l="l" t="t" r="r" b="b"/>
            <a:pathLst>
              <a:path w="236969" h="281303">
                <a:moveTo>
                  <a:pt x="179686" y="123"/>
                </a:moveTo>
                <a:lnTo>
                  <a:pt x="167445" y="0"/>
                </a:lnTo>
                <a:lnTo>
                  <a:pt x="155448" y="2411"/>
                </a:lnTo>
                <a:lnTo>
                  <a:pt x="147176" y="5399"/>
                </a:lnTo>
                <a:lnTo>
                  <a:pt x="135956" y="10840"/>
                </a:lnTo>
                <a:lnTo>
                  <a:pt x="125222" y="17913"/>
                </a:lnTo>
                <a:lnTo>
                  <a:pt x="115062" y="26795"/>
                </a:lnTo>
                <a:lnTo>
                  <a:pt x="112997" y="29034"/>
                </a:lnTo>
                <a:lnTo>
                  <a:pt x="106157" y="36959"/>
                </a:lnTo>
                <a:lnTo>
                  <a:pt x="98874" y="46138"/>
                </a:lnTo>
                <a:lnTo>
                  <a:pt x="170688" y="51179"/>
                </a:lnTo>
                <a:lnTo>
                  <a:pt x="174498" y="51941"/>
                </a:lnTo>
                <a:lnTo>
                  <a:pt x="177546" y="53465"/>
                </a:lnTo>
                <a:lnTo>
                  <a:pt x="179057" y="56513"/>
                </a:lnTo>
                <a:lnTo>
                  <a:pt x="177546" y="60323"/>
                </a:lnTo>
                <a:lnTo>
                  <a:pt x="177035" y="62098"/>
                </a:lnTo>
                <a:lnTo>
                  <a:pt x="172575" y="71348"/>
                </a:lnTo>
                <a:lnTo>
                  <a:pt x="163817" y="86231"/>
                </a:lnTo>
                <a:lnTo>
                  <a:pt x="163546" y="86672"/>
                </a:lnTo>
                <a:lnTo>
                  <a:pt x="156923" y="97439"/>
                </a:lnTo>
                <a:lnTo>
                  <a:pt x="150300" y="108209"/>
                </a:lnTo>
                <a:lnTo>
                  <a:pt x="143677" y="118987"/>
                </a:lnTo>
                <a:lnTo>
                  <a:pt x="137053" y="129775"/>
                </a:lnTo>
                <a:lnTo>
                  <a:pt x="130429" y="140577"/>
                </a:lnTo>
                <a:lnTo>
                  <a:pt x="123804" y="151395"/>
                </a:lnTo>
                <a:lnTo>
                  <a:pt x="117179" y="162235"/>
                </a:lnTo>
                <a:lnTo>
                  <a:pt x="110554" y="173098"/>
                </a:lnTo>
                <a:lnTo>
                  <a:pt x="103928" y="183988"/>
                </a:lnTo>
                <a:lnTo>
                  <a:pt x="97303" y="194909"/>
                </a:lnTo>
                <a:lnTo>
                  <a:pt x="90678" y="205865"/>
                </a:lnTo>
                <a:lnTo>
                  <a:pt x="90038" y="206924"/>
                </a:lnTo>
                <a:lnTo>
                  <a:pt x="81384" y="220004"/>
                </a:lnTo>
                <a:lnTo>
                  <a:pt x="75438" y="227201"/>
                </a:lnTo>
                <a:lnTo>
                  <a:pt x="72377" y="230249"/>
                </a:lnTo>
                <a:lnTo>
                  <a:pt x="69329" y="231011"/>
                </a:lnTo>
                <a:lnTo>
                  <a:pt x="65519" y="229487"/>
                </a:lnTo>
                <a:lnTo>
                  <a:pt x="62484" y="227963"/>
                </a:lnTo>
                <a:lnTo>
                  <a:pt x="61722" y="224915"/>
                </a:lnTo>
                <a:lnTo>
                  <a:pt x="62484" y="221105"/>
                </a:lnTo>
                <a:lnTo>
                  <a:pt x="67188" y="211052"/>
                </a:lnTo>
                <a:lnTo>
                  <a:pt x="75438" y="196721"/>
                </a:lnTo>
                <a:lnTo>
                  <a:pt x="80849" y="187676"/>
                </a:lnTo>
                <a:lnTo>
                  <a:pt x="87440" y="176743"/>
                </a:lnTo>
                <a:lnTo>
                  <a:pt x="94057" y="165843"/>
                </a:lnTo>
                <a:lnTo>
                  <a:pt x="100692" y="154971"/>
                </a:lnTo>
                <a:lnTo>
                  <a:pt x="107338" y="144124"/>
                </a:lnTo>
                <a:lnTo>
                  <a:pt x="113988" y="133299"/>
                </a:lnTo>
                <a:lnTo>
                  <a:pt x="120635" y="122492"/>
                </a:lnTo>
                <a:lnTo>
                  <a:pt x="127272" y="111700"/>
                </a:lnTo>
                <a:lnTo>
                  <a:pt x="133892" y="100918"/>
                </a:lnTo>
                <a:lnTo>
                  <a:pt x="140488" y="90144"/>
                </a:lnTo>
                <a:lnTo>
                  <a:pt x="147053" y="79373"/>
                </a:lnTo>
                <a:lnTo>
                  <a:pt x="151104" y="72793"/>
                </a:lnTo>
                <a:lnTo>
                  <a:pt x="158953" y="60763"/>
                </a:lnTo>
                <a:lnTo>
                  <a:pt x="164579" y="54227"/>
                </a:lnTo>
                <a:lnTo>
                  <a:pt x="167627" y="51941"/>
                </a:lnTo>
                <a:lnTo>
                  <a:pt x="91180" y="56541"/>
                </a:lnTo>
                <a:lnTo>
                  <a:pt x="83103" y="68137"/>
                </a:lnTo>
                <a:lnTo>
                  <a:pt x="74676" y="80897"/>
                </a:lnTo>
                <a:lnTo>
                  <a:pt x="73639" y="82722"/>
                </a:lnTo>
                <a:lnTo>
                  <a:pt x="67258" y="93773"/>
                </a:lnTo>
                <a:lnTo>
                  <a:pt x="60779" y="104726"/>
                </a:lnTo>
                <a:lnTo>
                  <a:pt x="54221" y="115601"/>
                </a:lnTo>
                <a:lnTo>
                  <a:pt x="47605" y="126417"/>
                </a:lnTo>
                <a:lnTo>
                  <a:pt x="40950" y="137195"/>
                </a:lnTo>
                <a:lnTo>
                  <a:pt x="34277" y="147953"/>
                </a:lnTo>
                <a:lnTo>
                  <a:pt x="29442" y="155891"/>
                </a:lnTo>
                <a:lnTo>
                  <a:pt x="21974" y="168815"/>
                </a:lnTo>
                <a:lnTo>
                  <a:pt x="15814" y="180276"/>
                </a:lnTo>
                <a:lnTo>
                  <a:pt x="10822" y="190324"/>
                </a:lnTo>
                <a:lnTo>
                  <a:pt x="6858" y="199007"/>
                </a:lnTo>
                <a:lnTo>
                  <a:pt x="4130" y="206572"/>
                </a:lnTo>
                <a:lnTo>
                  <a:pt x="1032" y="219136"/>
                </a:lnTo>
                <a:lnTo>
                  <a:pt x="0" y="231011"/>
                </a:lnTo>
                <a:lnTo>
                  <a:pt x="79" y="233479"/>
                </a:lnTo>
                <a:lnTo>
                  <a:pt x="3113" y="245898"/>
                </a:lnTo>
                <a:lnTo>
                  <a:pt x="9893" y="256919"/>
                </a:lnTo>
                <a:lnTo>
                  <a:pt x="15252" y="262438"/>
                </a:lnTo>
                <a:lnTo>
                  <a:pt x="25485" y="269640"/>
                </a:lnTo>
                <a:lnTo>
                  <a:pt x="38100" y="275969"/>
                </a:lnTo>
                <a:lnTo>
                  <a:pt x="47468" y="279051"/>
                </a:lnTo>
                <a:lnTo>
                  <a:pt x="59925" y="281192"/>
                </a:lnTo>
                <a:lnTo>
                  <a:pt x="72377" y="281303"/>
                </a:lnTo>
                <a:lnTo>
                  <a:pt x="82238" y="279399"/>
                </a:lnTo>
                <a:lnTo>
                  <a:pt x="94262" y="275310"/>
                </a:lnTo>
                <a:lnTo>
                  <a:pt x="105905" y="269111"/>
                </a:lnTo>
                <a:lnTo>
                  <a:pt x="117791" y="260412"/>
                </a:lnTo>
                <a:lnTo>
                  <a:pt x="127177" y="251973"/>
                </a:lnTo>
                <a:lnTo>
                  <a:pt x="135636" y="242441"/>
                </a:lnTo>
                <a:lnTo>
                  <a:pt x="140041" y="236962"/>
                </a:lnTo>
                <a:lnTo>
                  <a:pt x="146316" y="228445"/>
                </a:lnTo>
                <a:lnTo>
                  <a:pt x="153389" y="218138"/>
                </a:lnTo>
                <a:lnTo>
                  <a:pt x="161260" y="206039"/>
                </a:lnTo>
                <a:lnTo>
                  <a:pt x="169926" y="192149"/>
                </a:lnTo>
                <a:lnTo>
                  <a:pt x="175540" y="182938"/>
                </a:lnTo>
                <a:lnTo>
                  <a:pt x="182187" y="172124"/>
                </a:lnTo>
                <a:lnTo>
                  <a:pt x="188836" y="161359"/>
                </a:lnTo>
                <a:lnTo>
                  <a:pt x="195487" y="150598"/>
                </a:lnTo>
                <a:lnTo>
                  <a:pt x="202138" y="139794"/>
                </a:lnTo>
                <a:lnTo>
                  <a:pt x="208788" y="128903"/>
                </a:lnTo>
                <a:lnTo>
                  <a:pt x="215013" y="118035"/>
                </a:lnTo>
                <a:lnTo>
                  <a:pt x="221758" y="105658"/>
                </a:lnTo>
                <a:lnTo>
                  <a:pt x="227079" y="95029"/>
                </a:lnTo>
                <a:lnTo>
                  <a:pt x="230886" y="86231"/>
                </a:lnTo>
                <a:lnTo>
                  <a:pt x="232754" y="81073"/>
                </a:lnTo>
                <a:lnTo>
                  <a:pt x="235554" y="68724"/>
                </a:lnTo>
                <a:lnTo>
                  <a:pt x="236969" y="55751"/>
                </a:lnTo>
                <a:lnTo>
                  <a:pt x="236746" y="51079"/>
                </a:lnTo>
                <a:lnTo>
                  <a:pt x="234063" y="38702"/>
                </a:lnTo>
                <a:lnTo>
                  <a:pt x="228600" y="26795"/>
                </a:lnTo>
                <a:lnTo>
                  <a:pt x="222702" y="19592"/>
                </a:lnTo>
                <a:lnTo>
                  <a:pt x="212919" y="11830"/>
                </a:lnTo>
                <a:lnTo>
                  <a:pt x="200393" y="5459"/>
                </a:lnTo>
                <a:lnTo>
                  <a:pt x="192083" y="2596"/>
                </a:lnTo>
                <a:lnTo>
                  <a:pt x="179686" y="123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8" name="object 186"/>
          <p:cNvSpPr/>
          <p:nvPr/>
        </p:nvSpPr>
        <p:spPr>
          <a:xfrm>
            <a:off x="7108325" y="1663806"/>
            <a:ext cx="79507" cy="10403"/>
          </a:xfrm>
          <a:custGeom>
            <a:avLst/>
            <a:gdLst/>
            <a:ahLst/>
            <a:cxnLst/>
            <a:rect l="l" t="t" r="r" b="b"/>
            <a:pathLst>
              <a:path w="79507" h="10403">
                <a:moveTo>
                  <a:pt x="79507" y="5040"/>
                </a:moveTo>
                <a:lnTo>
                  <a:pt x="7694" y="0"/>
                </a:lnTo>
                <a:lnTo>
                  <a:pt x="0" y="10403"/>
                </a:lnTo>
                <a:lnTo>
                  <a:pt x="76447" y="5802"/>
                </a:lnTo>
                <a:lnTo>
                  <a:pt x="79507" y="5040"/>
                </a:lnTo>
                <a:close/>
              </a:path>
            </a:pathLst>
          </a:custGeom>
          <a:solidFill>
            <a:srgbClr val="9899FE"/>
          </a:solid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79" name="object 187"/>
          <p:cNvSpPr/>
          <p:nvPr/>
        </p:nvSpPr>
        <p:spPr>
          <a:xfrm>
            <a:off x="6137791" y="1232220"/>
            <a:ext cx="236219" cy="2857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0" name="object 188"/>
          <p:cNvSpPr/>
          <p:nvPr/>
        </p:nvSpPr>
        <p:spPr>
          <a:xfrm>
            <a:off x="6274189" y="1277940"/>
            <a:ext cx="275081" cy="3154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1" name="object 189"/>
          <p:cNvSpPr/>
          <p:nvPr/>
        </p:nvSpPr>
        <p:spPr>
          <a:xfrm>
            <a:off x="6409825" y="1340425"/>
            <a:ext cx="252983" cy="28422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2" name="object 190"/>
          <p:cNvSpPr/>
          <p:nvPr/>
        </p:nvSpPr>
        <p:spPr>
          <a:xfrm>
            <a:off x="6535555" y="1395288"/>
            <a:ext cx="238505" cy="2857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3" name="object 191"/>
          <p:cNvSpPr/>
          <p:nvPr/>
        </p:nvSpPr>
        <p:spPr>
          <a:xfrm>
            <a:off x="6636901" y="1442532"/>
            <a:ext cx="297941" cy="3215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4" name="object 192"/>
          <p:cNvSpPr/>
          <p:nvPr/>
        </p:nvSpPr>
        <p:spPr>
          <a:xfrm>
            <a:off x="6834259" y="1517208"/>
            <a:ext cx="236219" cy="28575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5" name="object 193"/>
          <p:cNvSpPr/>
          <p:nvPr/>
        </p:nvSpPr>
        <p:spPr>
          <a:xfrm>
            <a:off x="6978277" y="1576644"/>
            <a:ext cx="238505" cy="28575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6" name="object 194"/>
          <p:cNvSpPr/>
          <p:nvPr/>
        </p:nvSpPr>
        <p:spPr>
          <a:xfrm>
            <a:off x="6198757" y="1455870"/>
            <a:ext cx="82" cy="378"/>
          </a:xfrm>
          <a:custGeom>
            <a:avLst/>
            <a:gdLst/>
            <a:ahLst/>
            <a:cxnLst/>
            <a:rect l="l" t="t" r="r" b="b"/>
            <a:pathLst>
              <a:path w="82" h="378">
                <a:moveTo>
                  <a:pt x="82" y="0"/>
                </a:moveTo>
                <a:lnTo>
                  <a:pt x="0" y="378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7" name="object 195"/>
          <p:cNvSpPr/>
          <p:nvPr/>
        </p:nvSpPr>
        <p:spPr>
          <a:xfrm>
            <a:off x="6581534" y="1460509"/>
            <a:ext cx="11425" cy="76"/>
          </a:xfrm>
          <a:custGeom>
            <a:avLst/>
            <a:gdLst/>
            <a:ahLst/>
            <a:cxnLst/>
            <a:rect l="l" t="t" r="r" b="b"/>
            <a:pathLst>
              <a:path w="11425" h="76">
                <a:moveTo>
                  <a:pt x="11425" y="76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8" name="object 196"/>
          <p:cNvSpPr/>
          <p:nvPr/>
        </p:nvSpPr>
        <p:spPr>
          <a:xfrm>
            <a:off x="6536323" y="1629223"/>
            <a:ext cx="65" cy="2472"/>
          </a:xfrm>
          <a:custGeom>
            <a:avLst/>
            <a:gdLst/>
            <a:ahLst/>
            <a:cxnLst/>
            <a:rect l="l" t="t" r="r" b="b"/>
            <a:pathLst>
              <a:path w="65" h="2472">
                <a:moveTo>
                  <a:pt x="65" y="2472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89" name="object 197"/>
          <p:cNvSpPr/>
          <p:nvPr/>
        </p:nvSpPr>
        <p:spPr>
          <a:xfrm>
            <a:off x="6772543" y="1448910"/>
            <a:ext cx="61" cy="5052"/>
          </a:xfrm>
          <a:custGeom>
            <a:avLst/>
            <a:gdLst/>
            <a:ahLst/>
            <a:cxnLst/>
            <a:rect l="l" t="t" r="r" b="b"/>
            <a:pathLst>
              <a:path w="61" h="5052">
                <a:moveTo>
                  <a:pt x="61" y="0"/>
                </a:moveTo>
                <a:lnTo>
                  <a:pt x="0" y="5052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90" name="object 198"/>
          <p:cNvSpPr/>
          <p:nvPr/>
        </p:nvSpPr>
        <p:spPr>
          <a:xfrm>
            <a:off x="6894451" y="1740698"/>
            <a:ext cx="120" cy="538"/>
          </a:xfrm>
          <a:custGeom>
            <a:avLst/>
            <a:gdLst/>
            <a:ahLst/>
            <a:cxnLst/>
            <a:rect l="l" t="t" r="r" b="b"/>
            <a:pathLst>
              <a:path w="120" h="538">
                <a:moveTo>
                  <a:pt x="120" y="0"/>
                </a:moveTo>
                <a:lnTo>
                  <a:pt x="0" y="538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91" name="object 199"/>
          <p:cNvSpPr/>
          <p:nvPr/>
        </p:nvSpPr>
        <p:spPr>
          <a:xfrm>
            <a:off x="7038971" y="1860759"/>
            <a:ext cx="12451" cy="111"/>
          </a:xfrm>
          <a:custGeom>
            <a:avLst/>
            <a:gdLst/>
            <a:ahLst/>
            <a:cxnLst/>
            <a:rect l="l" t="t" r="r" b="b"/>
            <a:pathLst>
              <a:path w="12451" h="111">
                <a:moveTo>
                  <a:pt x="12451" y="111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92" name="object 200"/>
          <p:cNvSpPr/>
          <p:nvPr/>
        </p:nvSpPr>
        <p:spPr>
          <a:xfrm>
            <a:off x="6979045" y="1810579"/>
            <a:ext cx="79" cy="2467"/>
          </a:xfrm>
          <a:custGeom>
            <a:avLst/>
            <a:gdLst/>
            <a:ahLst/>
            <a:cxnLst/>
            <a:rect l="l" t="t" r="r" b="b"/>
            <a:pathLst>
              <a:path w="79" h="2467">
                <a:moveTo>
                  <a:pt x="79" y="2467"/>
                </a:moveTo>
                <a:lnTo>
                  <a:pt x="0" y="0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93" name="object 201"/>
          <p:cNvSpPr/>
          <p:nvPr/>
        </p:nvSpPr>
        <p:spPr>
          <a:xfrm>
            <a:off x="7146490" y="1579567"/>
            <a:ext cx="12241" cy="123"/>
          </a:xfrm>
          <a:custGeom>
            <a:avLst/>
            <a:gdLst/>
            <a:ahLst/>
            <a:cxnLst/>
            <a:rect l="l" t="t" r="r" b="b"/>
            <a:pathLst>
              <a:path w="12241" h="123">
                <a:moveTo>
                  <a:pt x="0" y="0"/>
                </a:moveTo>
                <a:lnTo>
                  <a:pt x="12241" y="123"/>
                </a:lnTo>
              </a:path>
            </a:pathLst>
          </a:custGeom>
          <a:ln w="9525">
            <a:solidFill>
              <a:srgbClr val="CC98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00"/>
          </a:p>
        </p:txBody>
      </p:sp>
      <p:sp>
        <p:nvSpPr>
          <p:cNvPr id="194" name="object 9"/>
          <p:cNvSpPr txBox="1"/>
          <p:nvPr/>
        </p:nvSpPr>
        <p:spPr>
          <a:xfrm>
            <a:off x="5104011" y="1699485"/>
            <a:ext cx="15278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b="1" spc="0" dirty="0" smtClean="0">
                <a:solidFill>
                  <a:srgbClr val="CC0000"/>
                </a:solidFill>
                <a:latin typeface="Arial"/>
                <a:cs typeface="Arial"/>
              </a:rPr>
              <a:t>CENELEC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5" name="object 8"/>
          <p:cNvSpPr txBox="1"/>
          <p:nvPr/>
        </p:nvSpPr>
        <p:spPr>
          <a:xfrm>
            <a:off x="2787531" y="1809213"/>
            <a:ext cx="5962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b="1" spc="0" dirty="0" smtClean="0">
                <a:solidFill>
                  <a:srgbClr val="CC0000"/>
                </a:solidFill>
                <a:latin typeface="Arial"/>
                <a:cs typeface="Arial"/>
              </a:rPr>
              <a:t>UNI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6" name="object 7"/>
          <p:cNvSpPr txBox="1"/>
          <p:nvPr/>
        </p:nvSpPr>
        <p:spPr>
          <a:xfrm>
            <a:off x="3186057" y="2328135"/>
            <a:ext cx="2814343" cy="2885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7" marR="100515"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Organismi tecnici</a:t>
            </a:r>
            <a:endParaRPr sz="24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indent="-701" algn="ctr">
              <a:lnSpc>
                <a:spcPct val="99849"/>
              </a:lnSpc>
            </a:pPr>
            <a:r>
              <a:rPr sz="2400" b="1" spc="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riconosciuti legalmente con attività mirata all’emanazione di norme di sicurezza sia sul lavoro che nella progettazione</a:t>
            </a:r>
            <a:endParaRPr sz="24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197" name="object 6"/>
          <p:cNvSpPr txBox="1"/>
          <p:nvPr/>
        </p:nvSpPr>
        <p:spPr>
          <a:xfrm>
            <a:off x="2101731" y="3406365"/>
            <a:ext cx="5963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b="1" spc="0" dirty="0" smtClean="0">
                <a:solidFill>
                  <a:srgbClr val="CC0000"/>
                </a:solidFill>
                <a:latin typeface="Arial"/>
                <a:cs typeface="Arial"/>
              </a:rPr>
              <a:t>ISO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8" name="object 5"/>
          <p:cNvSpPr txBox="1"/>
          <p:nvPr/>
        </p:nvSpPr>
        <p:spPr>
          <a:xfrm>
            <a:off x="6453513" y="3478755"/>
            <a:ext cx="5793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b="1" spc="0" dirty="0" smtClean="0">
                <a:solidFill>
                  <a:srgbClr val="CC0000"/>
                </a:solidFill>
                <a:latin typeface="Arial"/>
                <a:cs typeface="Arial"/>
              </a:rPr>
              <a:t>IEC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9" name="object 4"/>
          <p:cNvSpPr txBox="1"/>
          <p:nvPr/>
        </p:nvSpPr>
        <p:spPr>
          <a:xfrm>
            <a:off x="2948313" y="5506437"/>
            <a:ext cx="5794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b="1" spc="0" dirty="0" smtClean="0">
                <a:solidFill>
                  <a:srgbClr val="CC0000"/>
                </a:solidFill>
                <a:latin typeface="Arial"/>
                <a:cs typeface="Arial"/>
              </a:rPr>
              <a:t>CEI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0" name="object 3"/>
          <p:cNvSpPr txBox="1"/>
          <p:nvPr/>
        </p:nvSpPr>
        <p:spPr>
          <a:xfrm>
            <a:off x="5699133" y="5579589"/>
            <a:ext cx="7148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b="1" spc="0" dirty="0" smtClean="0">
                <a:solidFill>
                  <a:srgbClr val="CC0000"/>
                </a:solidFill>
                <a:latin typeface="Arial"/>
                <a:cs typeface="Arial"/>
              </a:rPr>
              <a:t>CEN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obblighi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obblighi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13141" y="1267097"/>
            <a:ext cx="7823994" cy="37115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 smtClean="0">
                <a:solidFill>
                  <a:schemeClr val="tx1"/>
                </a:solidFill>
              </a:rPr>
              <a:t>A seguito della valutazione del rischio elettrico il datore di lavoro adotta le misure tecniche ed organizzative necessarie ad eliminare o ridurre al minimo i rischi presenti, ad individuare i dispositivi di protezione collettivi ed individuali necessari alla conduzione in sicurezza del lavoro ed a predisporre le procedure di uso e manutenzione atte a garantire nel tempo la permanenza del livello di sicurezza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13141" y="3621739"/>
            <a:ext cx="883085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 lavoratori provvedono alla cura dei DPI messi a loro disposizione</a:t>
            </a:r>
            <a:r>
              <a:rPr kumimoji="0" lang="it-IT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e soprattutto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non vi apportano modifiche di propria iniziativa.</a:t>
            </a:r>
            <a:endParaRPr kumimoji="0" lang="it-IT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Dispositivi di Protezione Individuale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41875" y="1306286"/>
            <a:ext cx="8253485" cy="37115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it-IT" sz="1800" dirty="0" smtClean="0">
                <a:solidFill>
                  <a:schemeClr val="tx1"/>
                </a:solidFill>
              </a:rPr>
              <a:t>Nei confronti del rischio di contatto con apparecchi in tensione (elettrocuzione) è fondamentale utilizzare guanti isolanti, realizzati in lattice di gomma, sui quali deve essere scritta la tensione massima sopportabile che può variare da 5.000 a 30.000 V.</a:t>
            </a:r>
          </a:p>
          <a:p>
            <a:pPr>
              <a:lnSpc>
                <a:spcPct val="200000"/>
              </a:lnSpc>
            </a:pP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952" y="4056789"/>
            <a:ext cx="29432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Dispositivi di Protezione Individuale</a:t>
            </a:r>
            <a:endParaRPr lang="it-IT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11692" y="1188720"/>
            <a:ext cx="7823994" cy="3711575"/>
          </a:xfrm>
        </p:spPr>
        <p:txBody>
          <a:bodyPr lIns="36000" tIns="36000" rIns="36000" bIns="36000">
            <a:noAutofit/>
          </a:bodyPr>
          <a:lstStyle/>
          <a:p>
            <a:pPr marL="357188" indent="-357188"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chemeClr val="tx1"/>
                </a:solidFill>
              </a:rPr>
              <a:t>PROTEZIONI GAMBE E PIEDI</a:t>
            </a:r>
          </a:p>
          <a:p>
            <a:pPr marL="357188" indent="-357188" algn="just" eaLnBrk="1" hangingPunct="1">
              <a:spcBef>
                <a:spcPct val="40000"/>
              </a:spcBef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In caso di lavorazioni che comportino rischi per i piedi e le gambe devono essere</a:t>
            </a:r>
          </a:p>
          <a:p>
            <a:pPr marL="357188" indent="-357188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utilizzate le scarpe di sicurezza, che possono avere varie caratteristiche tecniche</a:t>
            </a:r>
          </a:p>
          <a:p>
            <a:pPr marL="357188" indent="-357188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in funzione del tipo di pericolo presente.</a:t>
            </a:r>
          </a:p>
          <a:p>
            <a:pPr marL="357188" indent="-357188" algn="just" eaLnBrk="1" hangingPunct="1">
              <a:spcBef>
                <a:spcPct val="40000"/>
              </a:spcBef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357188" indent="-357188" algn="just" eaLnBrk="1" hangingPunct="1"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I rischi per i piedi e le gambe possono essere molteplici, come ad esempio:</a:t>
            </a:r>
            <a:endParaRPr lang="it-IT" dirty="0" smtClean="0">
              <a:solidFill>
                <a:schemeClr val="tx1"/>
              </a:solidFill>
            </a:endParaRP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schiacciamento;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perforazione della suola;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contatto con materiali incandescenti;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caduta di oggetti;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urti con ostacoli fissi;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scariche elettriche;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contatto con prodotti chimici;</a:t>
            </a:r>
          </a:p>
          <a:p>
            <a:pPr marL="800100" lvl="1" indent="-263525" algn="just" eaLnBrk="1" hangingPunct="1">
              <a:spcBef>
                <a:spcPct val="10000"/>
              </a:spcBef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chemeClr val="tx1"/>
                </a:solidFill>
              </a:rPr>
              <a:t>scivolamento; etc.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920" y="4389120"/>
            <a:ext cx="2532786" cy="13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92" y="140758"/>
            <a:ext cx="7886700" cy="581174"/>
          </a:xfrm>
        </p:spPr>
        <p:txBody>
          <a:bodyPr>
            <a:normAutofit/>
          </a:bodyPr>
          <a:lstStyle/>
          <a:p>
            <a:r>
              <a:rPr lang="it-IT" dirty="0" smtClean="0"/>
              <a:t>Riferimenti normativi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1692" y="1332411"/>
            <a:ext cx="6363005" cy="37115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it-IT" sz="1800" b="1" dirty="0" smtClean="0">
                <a:solidFill>
                  <a:schemeClr val="tx1"/>
                </a:solidFill>
              </a:rPr>
              <a:t>CAPO III – IMPIANTI E APPARECCHIATURE ELETTRICHE</a:t>
            </a:r>
          </a:p>
          <a:p>
            <a:pPr>
              <a:lnSpc>
                <a:spcPct val="200000"/>
              </a:lnSpc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it-IT" sz="1800" dirty="0" smtClean="0">
                <a:solidFill>
                  <a:schemeClr val="tx1"/>
                </a:solidFill>
              </a:rPr>
              <a:t>Il datore di lavoro prende le misure necessarie affinché i materiali, le apparecchiature e gli impianti elettrici messi a disposizione dei lavoratori siano progettati, costruiti, installati, utilizzati e mantenuti in modo da salvaguardare i lavoratori da tutti i rischi di natura elettrica ed in particolare quelli derivanti da:</a:t>
            </a:r>
          </a:p>
          <a:p>
            <a:pPr>
              <a:lnSpc>
                <a:spcPct val="200000"/>
              </a:lnSpc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44827"/>
            <a:ext cx="1827212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3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23171" y="1533525"/>
            <a:ext cx="23002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IL CONTATTO DIRETTO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171" y="4224337"/>
            <a:ext cx="25130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IL CONTATTO INDIRETTO</a:t>
            </a:r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446713" y="1905000"/>
            <a:ext cx="1219200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V="1">
            <a:off x="5446713" y="3852862"/>
            <a:ext cx="1219200" cy="1222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665913" y="3084762"/>
            <a:ext cx="1905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Con elementi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in tensione</a:t>
            </a:r>
          </a:p>
        </p:txBody>
      </p:sp>
      <p:pic>
        <p:nvPicPr>
          <p:cNvPr id="4103" name="Picture 12" descr="110_F_22895066_1O9Z0KIQfuuuNKMrTvm0xHAuKE6Exn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1096168"/>
            <a:ext cx="242411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110_F_34587426_IZjMwBxMblRtJKCmrvTkWtcHpN6fNB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406231"/>
            <a:ext cx="2232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90108" y="313509"/>
            <a:ext cx="4117217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5" marR="36780">
              <a:lnSpc>
                <a:spcPct val="95825"/>
              </a:lnSpc>
              <a:spcBef>
                <a:spcPts val="1574"/>
              </a:spcBef>
            </a:pPr>
            <a:r>
              <a:rPr lang="it-IT" sz="2200" b="1" dirty="0" smtClean="0">
                <a:solidFill>
                  <a:schemeClr val="bg1"/>
                </a:solidFill>
                <a:latin typeface="Futura-Bold"/>
                <a:cs typeface="Arial"/>
              </a:rPr>
              <a:t>I contatti: Quadro elettrico</a:t>
            </a:r>
            <a:endParaRPr lang="it-IT" sz="2200" b="1" dirty="0">
              <a:solidFill>
                <a:schemeClr val="bg1"/>
              </a:solidFill>
              <a:latin typeface="Futura-Bold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Definizioni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198184" y="1169442"/>
            <a:ext cx="7823994" cy="3711575"/>
          </a:xfrm>
        </p:spPr>
        <p:txBody>
          <a:bodyPr/>
          <a:lstStyle/>
          <a:p>
            <a:r>
              <a:rPr lang="it-IT" sz="1800" dirty="0" smtClean="0">
                <a:solidFill>
                  <a:schemeClr val="tx1"/>
                </a:solidFill>
              </a:rPr>
              <a:t>Negli impianti elettrici possono verificarsi guasti o malfunzionamento, pertanto le tre principali situazioni anomali possono essere: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      Sovraccarico                                      Dispersione elettrica                                    Cortocircuito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84" y="3137942"/>
            <a:ext cx="2375199" cy="1743075"/>
          </a:xfrm>
          <a:prstGeom prst="rect">
            <a:avLst/>
          </a:prstGeom>
        </p:spPr>
      </p:pic>
      <p:pic>
        <p:nvPicPr>
          <p:cNvPr id="8" name="Immagin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3137942"/>
            <a:ext cx="2628900" cy="1743075"/>
          </a:xfrm>
          <a:prstGeom prst="rect">
            <a:avLst/>
          </a:prstGeom>
        </p:spPr>
      </p:pic>
      <p:pic>
        <p:nvPicPr>
          <p:cNvPr id="9" name="Immagine 8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91" y="3137942"/>
            <a:ext cx="2416566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874" y="173739"/>
            <a:ext cx="7886700" cy="5811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Definizioni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Il</a:t>
            </a:r>
            <a:r>
              <a:rPr lang="it-IT" sz="1800" b="1" dirty="0" smtClean="0">
                <a:solidFill>
                  <a:schemeClr val="tx1"/>
                </a:solidFill>
              </a:rPr>
              <a:t> sovraccarico </a:t>
            </a:r>
            <a:r>
              <a:rPr lang="it-IT" sz="1800" dirty="0" smtClean="0">
                <a:solidFill>
                  <a:schemeClr val="tx1"/>
                </a:solidFill>
              </a:rPr>
              <a:t>è un problema dovuto a un dimensionamento sbagliato dei conduttori o a carichi troppo elevato che deteriora le apparecchiature e può portare a cortocircuiti e dispersioni</a:t>
            </a:r>
          </a:p>
          <a:p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La </a:t>
            </a:r>
            <a:r>
              <a:rPr lang="it-IT" sz="1800" b="1" dirty="0" smtClean="0">
                <a:solidFill>
                  <a:schemeClr val="tx1"/>
                </a:solidFill>
              </a:rPr>
              <a:t>dispersione elettrica </a:t>
            </a:r>
            <a:r>
              <a:rPr lang="it-IT" sz="1800" dirty="0" smtClean="0">
                <a:solidFill>
                  <a:schemeClr val="tx1"/>
                </a:solidFill>
              </a:rPr>
              <a:t>è un problema dovuto a un difetto d’ isolamento  (impianto guasto) che danneggia le persone</a:t>
            </a:r>
          </a:p>
          <a:p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Il </a:t>
            </a:r>
            <a:r>
              <a:rPr lang="it-IT" sz="1800" b="1" dirty="0" smtClean="0">
                <a:solidFill>
                  <a:schemeClr val="tx1"/>
                </a:solidFill>
              </a:rPr>
              <a:t>cortocircuito </a:t>
            </a:r>
            <a:r>
              <a:rPr lang="it-IT" sz="1800" dirty="0" smtClean="0">
                <a:solidFill>
                  <a:schemeClr val="tx1"/>
                </a:solidFill>
              </a:rPr>
              <a:t>è un problema dovuto a un difetto d’ isolamento  (impianto guasto) che danneggia le attrezzature e potrebbe indirettamente danneggiare le persone per contatti diretti.</a:t>
            </a:r>
          </a:p>
          <a:p>
            <a:endParaRPr lang="it-IT" sz="1800" dirty="0" smtClean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2068" y="1214846"/>
            <a:ext cx="768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evitare che questi eventi producano danni alle persone o alle cose, devono essere installati appositi apparecchi di protezione.</a:t>
            </a:r>
          </a:p>
          <a:p>
            <a:endParaRPr lang="it-IT" dirty="0" smtClean="0"/>
          </a:p>
          <a:p>
            <a:r>
              <a:rPr lang="it-IT" dirty="0" smtClean="0"/>
              <a:t>I principali apparecchi sono:</a:t>
            </a:r>
          </a:p>
          <a:p>
            <a:endParaRPr lang="it-IT" dirty="0" smtClean="0"/>
          </a:p>
          <a:p>
            <a:r>
              <a:rPr lang="it-IT" sz="1600" b="1" dirty="0" smtClean="0"/>
              <a:t>Interruttore </a:t>
            </a:r>
            <a:r>
              <a:rPr lang="it-IT" sz="1600" b="1" dirty="0" err="1" smtClean="0"/>
              <a:t>magnetotermico</a:t>
            </a:r>
            <a:endParaRPr lang="it-IT" sz="1600" b="1" dirty="0" smtClean="0"/>
          </a:p>
          <a:p>
            <a:endParaRPr lang="it-IT" sz="1600" dirty="0" smtClean="0"/>
          </a:p>
          <a:p>
            <a:r>
              <a:rPr lang="it-IT" sz="1600" b="1" dirty="0" smtClean="0"/>
              <a:t>Interruttore differenziale</a:t>
            </a:r>
          </a:p>
          <a:p>
            <a:endParaRPr lang="it-IT" sz="1600" dirty="0" smtClean="0"/>
          </a:p>
          <a:p>
            <a:r>
              <a:rPr lang="it-IT" sz="1600" b="1" dirty="0" smtClean="0"/>
              <a:t>Fusibile</a:t>
            </a:r>
            <a:r>
              <a:rPr lang="it-IT" sz="1600" dirty="0" smtClean="0"/>
              <a:t> </a:t>
            </a:r>
            <a:r>
              <a:rPr lang="it-IT" sz="1600" i="1" dirty="0" smtClean="0"/>
              <a:t>(come in figura)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Doppio isolamento rinforzato</a:t>
            </a:r>
          </a:p>
          <a:p>
            <a:endParaRPr lang="it-IT" sz="1600" dirty="0" smtClean="0"/>
          </a:p>
          <a:p>
            <a:r>
              <a:rPr lang="it-IT" sz="1600" b="1" dirty="0" smtClean="0"/>
              <a:t>Salvamotore</a:t>
            </a:r>
            <a:r>
              <a:rPr lang="it-IT" sz="1600" dirty="0" smtClean="0"/>
              <a:t> </a:t>
            </a:r>
            <a:r>
              <a:rPr lang="it-IT" sz="1600" i="1" dirty="0" smtClean="0"/>
              <a:t>(come in figura)</a:t>
            </a:r>
          </a:p>
          <a:p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22068" y="173739"/>
            <a:ext cx="7886700" cy="58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342900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latin typeface="Futura-Bold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Impianti</a:t>
            </a:r>
          </a:p>
        </p:txBody>
      </p:sp>
      <p:pic>
        <p:nvPicPr>
          <p:cNvPr id="5" name="Immagin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23" y="4044869"/>
            <a:ext cx="1435889" cy="1890284"/>
          </a:xfrm>
          <a:prstGeom prst="rect">
            <a:avLst/>
          </a:prstGeom>
        </p:spPr>
      </p:pic>
      <p:pic>
        <p:nvPicPr>
          <p:cNvPr id="6" name="Immagin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35" y="2213038"/>
            <a:ext cx="1555777" cy="1392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Grp="1"/>
          </p:cNvGrpSpPr>
          <p:nvPr/>
        </p:nvGrpSpPr>
        <p:grpSpPr bwMode="auto">
          <a:xfrm>
            <a:off x="624644" y="1509713"/>
            <a:ext cx="7867292" cy="4247306"/>
            <a:chOff x="-6" y="864"/>
            <a:chExt cx="5353" cy="284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449" y="864"/>
              <a:ext cx="1363" cy="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342900" indent="-342900" algn="ctr" defTabSz="449263">
                <a:buClr>
                  <a:srgbClr val="348692"/>
                </a:buClr>
                <a:buSzPct val="10000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/>
              </a:pPr>
              <a:r>
                <a:rPr lang="it-IT" sz="2000" b="1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L’interruttore </a:t>
              </a:r>
            </a:p>
            <a:p>
              <a:pPr marL="342900" indent="-342900" algn="ctr" defTabSz="449263">
                <a:buClr>
                  <a:srgbClr val="FF6600"/>
                </a:buClr>
                <a:buSzPct val="100000"/>
                <a:buFont typeface="Times New Roman" pitchFamily="18" charset="0"/>
                <a:buNone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/>
              </a:pPr>
              <a:r>
                <a:rPr lang="it-IT" sz="2000" b="1" dirty="0" err="1" smtClean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magnetotermico</a:t>
              </a:r>
              <a:endParaRPr lang="it-IT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1536"/>
              <a:ext cx="1360" cy="1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-6" y="960"/>
              <a:ext cx="2032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342900" indent="-342900" algn="ctr" defTabSz="449263">
                <a:buClr>
                  <a:srgbClr val="348692"/>
                </a:buClr>
                <a:buSzPct val="10000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/>
              </a:pPr>
              <a:r>
                <a:rPr lang="it-IT" sz="2000" b="1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L’interruttore differenziale</a:t>
              </a:r>
            </a:p>
            <a:p>
              <a:pPr marL="342900" indent="-342900" algn="ctr" defTabSz="449263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(salvavita)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1296"/>
              <a:ext cx="1648" cy="2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952" y="2112"/>
              <a:ext cx="1230" cy="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Fermano la </a:t>
              </a:r>
            </a:p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corrente elettrica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" y="3456"/>
              <a:ext cx="1712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Protezione delle persone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088" y="3456"/>
              <a:ext cx="2259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j-lt"/>
                  <a:ea typeface="Lucida Sans Unicode" pitchFamily="34" charset="0"/>
                  <a:cs typeface="Lucida Sans Unicode" pitchFamily="34" charset="0"/>
                </a:rPr>
                <a:t>Protezione dell’impianto elettrico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584" y="2352"/>
              <a:ext cx="33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b="1" dirty="0">
                <a:latin typeface="+mj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33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b="1" dirty="0">
                <a:latin typeface="+mj-lt"/>
              </a:endParaRPr>
            </a:p>
          </p:txBody>
        </p:sp>
      </p:grpSp>
      <p:sp>
        <p:nvSpPr>
          <p:cNvPr id="14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Impianti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Impianti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74397" y="754913"/>
            <a:ext cx="7550699" cy="238959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20000"/>
              </a:lnSpc>
              <a:buClr>
                <a:srgbClr val="348692"/>
              </a:buClr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+mj-lt"/>
              </a:rPr>
              <a:t>Impianto di messa a terra</a:t>
            </a:r>
          </a:p>
          <a:p>
            <a:pPr marL="457200" indent="-457200" algn="just">
              <a:lnSpc>
                <a:spcPct val="220000"/>
              </a:lnSpc>
              <a:buClr>
                <a:srgbClr val="000000"/>
              </a:buClr>
              <a:defRPr/>
            </a:pPr>
            <a:r>
              <a:rPr lang="it-IT" sz="18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        Gli interruttore differenziali possono funzionare adeguatamente se coordinati da un impianto di messa a terra, il quale riduce la corrente che può attraversare il corpo di un operatore perché crea un  canale più favorevole al passaggio della corrente verso un dispersore a terra.</a:t>
            </a:r>
          </a:p>
          <a:p>
            <a:pPr marL="457200" indent="-457200" algn="just">
              <a:lnSpc>
                <a:spcPct val="220000"/>
              </a:lnSpc>
              <a:buClr>
                <a:srgbClr val="000000"/>
              </a:buClr>
              <a:defRPr/>
            </a:pPr>
            <a:endParaRPr lang="it-IT" sz="1800" dirty="0" smtClean="0">
              <a:solidFill>
                <a:schemeClr val="tx1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457200" indent="-457200" algn="just">
              <a:lnSpc>
                <a:spcPct val="220000"/>
              </a:lnSpc>
              <a:buClr>
                <a:srgbClr val="000000"/>
              </a:buClr>
              <a:defRPr/>
            </a:pPr>
            <a:r>
              <a:rPr lang="it-IT" sz="1800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          </a:t>
            </a:r>
          </a:p>
          <a:p>
            <a:pPr marL="457200" indent="-457200" algn="just">
              <a:lnSpc>
                <a:spcPct val="220000"/>
              </a:lnSpc>
              <a:buClr>
                <a:srgbClr val="000000"/>
              </a:buClr>
              <a:defRPr/>
            </a:pPr>
            <a:endParaRPr lang="it-IT" sz="1800" dirty="0" smtClean="0">
              <a:solidFill>
                <a:schemeClr val="tx1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just">
              <a:lnSpc>
                <a:spcPct val="220000"/>
              </a:lnSpc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92" y="4085741"/>
            <a:ext cx="2362200" cy="19335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187335" y="4085741"/>
            <a:ext cx="43368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it-IT" dirty="0" smtClean="0">
                <a:ea typeface="Lucida Sans Unicode" pitchFamily="34" charset="0"/>
                <a:cs typeface="Lucida Sans Unicode" pitchFamily="34" charset="0"/>
              </a:rPr>
              <a:t>         Con un Impianto di messa a terra efficace la corrente che attraversa il corpo è minima..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rngGXfZS_file\slide0001_image001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5MFxNRNX_file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wJm4sMSt_file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TZRs8Znv_file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EFfN3dDt_file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qcp2ZSaD_file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g4XfPnyo_file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wgcjNPeK_file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VH08QR1o_file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elenab\IMPOST~1\Temp\articulate\presenter\imgtemp\AMRh5Q5V_file\slide0001_image001.jpg"/>
</p:tagLst>
</file>

<file path=ppt/theme/theme1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erire Titolo" id="{402F079D-ED60-4666-8801-3A23E4711987}" vid="{0DE2E171-9044-44BE-8C1C-7AB7AFBD413E}"/>
    </a:ext>
  </a:extLst>
</a:theme>
</file>

<file path=ppt/theme/theme3.xml><?xml version="1.0" encoding="utf-8"?>
<a:theme xmlns:a="http://schemas.openxmlformats.org/drawingml/2006/main" name="2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1352</Words>
  <Application>Microsoft Office PowerPoint</Application>
  <PresentationFormat>Presentazione su schermo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45" baseType="lpstr">
      <vt:lpstr>Arial</vt:lpstr>
      <vt:lpstr>Arial Black</vt:lpstr>
      <vt:lpstr>Calibri</vt:lpstr>
      <vt:lpstr>Candara</vt:lpstr>
      <vt:lpstr>Futura (Light)</vt:lpstr>
      <vt:lpstr>Futura-Bold</vt:lpstr>
      <vt:lpstr>Futura-Book</vt:lpstr>
      <vt:lpstr>Helvetica</vt:lpstr>
      <vt:lpstr>L Futura Light</vt:lpstr>
      <vt:lpstr>Lucida Sans Unicode</vt:lpstr>
      <vt:lpstr>Times New Roman</vt:lpstr>
      <vt:lpstr>Wingdings</vt:lpstr>
      <vt:lpstr>1_Struttura personalizzata</vt:lpstr>
      <vt:lpstr>3_Struttura personalizzata</vt:lpstr>
      <vt:lpstr>2_Struttura personalizzata</vt:lpstr>
      <vt:lpstr>Rischio elettrico </vt:lpstr>
      <vt:lpstr>Definizioni</vt:lpstr>
      <vt:lpstr>Riferimenti normativi</vt:lpstr>
      <vt:lpstr>Presentazione standard di PowerPoint</vt:lpstr>
      <vt:lpstr>Definizioni </vt:lpstr>
      <vt:lpstr>Definizioni</vt:lpstr>
      <vt:lpstr>Presentazione standard di PowerPoint</vt:lpstr>
      <vt:lpstr>Impianti</vt:lpstr>
      <vt:lpstr>Impianti</vt:lpstr>
      <vt:lpstr>Impianti</vt:lpstr>
      <vt:lpstr>Conformità degli impianti elettrici</vt:lpstr>
      <vt:lpstr>Presentazione standard di PowerPoint</vt:lpstr>
      <vt:lpstr>Gli infortuni</vt:lpstr>
      <vt:lpstr>Le conseguenze</vt:lpstr>
      <vt:lpstr>Le conseguenze</vt:lpstr>
      <vt:lpstr>Presentazione standard di PowerPoint</vt:lpstr>
      <vt:lpstr>Le conseguenze</vt:lpstr>
      <vt:lpstr>Valori di corrente che attraverso il corpo umano provocano effetti patologici</vt:lpstr>
      <vt:lpstr>Misure di prevenzione</vt:lpstr>
      <vt:lpstr>Misure di prevenzione</vt:lpstr>
      <vt:lpstr>Misure di prevenzione</vt:lpstr>
      <vt:lpstr>Misure di prevenzione</vt:lpstr>
      <vt:lpstr>Misure di prevenzione</vt:lpstr>
      <vt:lpstr>Presentazione standard di PowerPoint</vt:lpstr>
      <vt:lpstr>Gli obblighi</vt:lpstr>
      <vt:lpstr>Gli obblighi</vt:lpstr>
      <vt:lpstr>Gli obblighi</vt:lpstr>
      <vt:lpstr>Dispositivi di Protezione Individuale</vt:lpstr>
      <vt:lpstr>Dispositivi di Protezione Individuale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Ambrogio</dc:creator>
  <cp:lastModifiedBy>Aldo De Grandis</cp:lastModifiedBy>
  <cp:revision>786</cp:revision>
  <cp:lastPrinted>2013-05-02T10:34:03Z</cp:lastPrinted>
  <dcterms:created xsi:type="dcterms:W3CDTF">2012-10-01T13:14:26Z</dcterms:created>
  <dcterms:modified xsi:type="dcterms:W3CDTF">2015-05-27T15:00:38Z</dcterms:modified>
</cp:coreProperties>
</file>